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1" r:id="rId2"/>
    <p:sldMasterId id="2147483676" r:id="rId3"/>
  </p:sldMasterIdLst>
  <p:notesMasterIdLst>
    <p:notesMasterId r:id="rId22"/>
  </p:notesMasterIdLst>
  <p:sldIdLst>
    <p:sldId id="256" r:id="rId4"/>
    <p:sldId id="294" r:id="rId5"/>
    <p:sldId id="295" r:id="rId6"/>
    <p:sldId id="318" r:id="rId7"/>
    <p:sldId id="301" r:id="rId8"/>
    <p:sldId id="298" r:id="rId9"/>
    <p:sldId id="300" r:id="rId10"/>
    <p:sldId id="302" r:id="rId11"/>
    <p:sldId id="303" r:id="rId12"/>
    <p:sldId id="306" r:id="rId13"/>
    <p:sldId id="307" r:id="rId14"/>
    <p:sldId id="308" r:id="rId15"/>
    <p:sldId id="299" r:id="rId16"/>
    <p:sldId id="309" r:id="rId17"/>
    <p:sldId id="311" r:id="rId18"/>
    <p:sldId id="312" r:id="rId19"/>
    <p:sldId id="315" r:id="rId20"/>
    <p:sldId id="31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2554"/>
    <a:srgbClr val="CAC8CA"/>
    <a:srgbClr val="8297B2"/>
    <a:srgbClr val="62768E"/>
    <a:srgbClr val="222949"/>
    <a:srgbClr val="CAC9C9"/>
    <a:srgbClr val="F03227"/>
    <a:srgbClr val="515C6F"/>
    <a:srgbClr val="A2B5D0"/>
    <a:srgbClr val="4291B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60"/>
    <p:restoredTop sz="37079"/>
  </p:normalViewPr>
  <p:slideViewPr>
    <p:cSldViewPr snapToGrid="0" snapToObjects="1">
      <p:cViewPr varScale="1">
        <p:scale>
          <a:sx n="41" d="100"/>
          <a:sy n="41" d="100"/>
        </p:scale>
        <p:origin x="230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CBC14FB-9ADF-D747-8EA8-98C63A775C80}" type="doc">
      <dgm:prSet loTypeId="urn:microsoft.com/office/officeart/2005/8/layout/matrix3" loCatId="" qsTypeId="urn:microsoft.com/office/officeart/2005/8/quickstyle/3d1" qsCatId="3D" csTypeId="urn:microsoft.com/office/officeart/2005/8/colors/accent3_2" csCatId="accent3" phldr="0"/>
      <dgm:spPr/>
      <dgm:t>
        <a:bodyPr/>
        <a:lstStyle/>
        <a:p>
          <a:endParaRPr lang="en-US"/>
        </a:p>
      </dgm:t>
    </dgm:pt>
    <dgm:pt modelId="{A3AAB556-FB84-414E-AB09-BDA1C62B079B}">
      <dgm:prSet phldrT="[Text]" phldr="1"/>
      <dgm:spPr/>
      <dgm:t>
        <a:bodyPr/>
        <a:lstStyle/>
        <a:p>
          <a:endParaRPr lang="en-US"/>
        </a:p>
      </dgm:t>
    </dgm:pt>
    <dgm:pt modelId="{845AF054-DE7F-B145-8DA1-399021E86345}" type="parTrans" cxnId="{F8B1B536-17E1-154F-9816-D696F7D2373F}">
      <dgm:prSet/>
      <dgm:spPr/>
      <dgm:t>
        <a:bodyPr/>
        <a:lstStyle/>
        <a:p>
          <a:endParaRPr lang="en-US"/>
        </a:p>
      </dgm:t>
    </dgm:pt>
    <dgm:pt modelId="{32995A88-75E9-214F-B698-D314E585C927}" type="sibTrans" cxnId="{F8B1B536-17E1-154F-9816-D696F7D2373F}">
      <dgm:prSet/>
      <dgm:spPr/>
      <dgm:t>
        <a:bodyPr/>
        <a:lstStyle/>
        <a:p>
          <a:endParaRPr lang="en-US"/>
        </a:p>
      </dgm:t>
    </dgm:pt>
    <dgm:pt modelId="{05B946FC-0B63-E44B-8D2F-D09806E00583}">
      <dgm:prSet phldrT="[Text]" phldr="1"/>
      <dgm:spPr/>
      <dgm:t>
        <a:bodyPr/>
        <a:lstStyle/>
        <a:p>
          <a:endParaRPr lang="en-US"/>
        </a:p>
      </dgm:t>
    </dgm:pt>
    <dgm:pt modelId="{E9B4EB16-C901-4446-B87E-4155102C0292}" type="parTrans" cxnId="{437A599E-4360-C84F-9542-65C8FF65E9F6}">
      <dgm:prSet/>
      <dgm:spPr/>
      <dgm:t>
        <a:bodyPr/>
        <a:lstStyle/>
        <a:p>
          <a:endParaRPr lang="en-US"/>
        </a:p>
      </dgm:t>
    </dgm:pt>
    <dgm:pt modelId="{159D3500-391A-1C4D-8007-8B7F0E149928}" type="sibTrans" cxnId="{437A599E-4360-C84F-9542-65C8FF65E9F6}">
      <dgm:prSet/>
      <dgm:spPr/>
      <dgm:t>
        <a:bodyPr/>
        <a:lstStyle/>
        <a:p>
          <a:endParaRPr lang="en-US"/>
        </a:p>
      </dgm:t>
    </dgm:pt>
    <dgm:pt modelId="{5C142ECB-0F2E-CF49-AF53-72254B437360}">
      <dgm:prSet phldrT="[Text]" phldr="1"/>
      <dgm:spPr/>
      <dgm:t>
        <a:bodyPr/>
        <a:lstStyle/>
        <a:p>
          <a:endParaRPr lang="en-US"/>
        </a:p>
      </dgm:t>
    </dgm:pt>
    <dgm:pt modelId="{9F67BE67-2FD3-0040-B0F3-04A27A1169EA}" type="parTrans" cxnId="{F63E46E5-67DA-7E48-8909-9DF9D56AAF1D}">
      <dgm:prSet/>
      <dgm:spPr/>
      <dgm:t>
        <a:bodyPr/>
        <a:lstStyle/>
        <a:p>
          <a:endParaRPr lang="en-US"/>
        </a:p>
      </dgm:t>
    </dgm:pt>
    <dgm:pt modelId="{692F5ADC-52E9-2A48-A168-6A0FCDC1C6CF}" type="sibTrans" cxnId="{F63E46E5-67DA-7E48-8909-9DF9D56AAF1D}">
      <dgm:prSet/>
      <dgm:spPr/>
      <dgm:t>
        <a:bodyPr/>
        <a:lstStyle/>
        <a:p>
          <a:endParaRPr lang="en-US"/>
        </a:p>
      </dgm:t>
    </dgm:pt>
    <dgm:pt modelId="{4A05016E-6E03-C74B-AC4E-74E28E7DC78D}">
      <dgm:prSet phldrT="[Text]" phldr="1"/>
      <dgm:spPr/>
      <dgm:t>
        <a:bodyPr/>
        <a:lstStyle/>
        <a:p>
          <a:endParaRPr lang="en-US"/>
        </a:p>
      </dgm:t>
    </dgm:pt>
    <dgm:pt modelId="{A4C44118-BF9F-8941-BED1-FBBB585B6B5D}" type="parTrans" cxnId="{C7CCAFB6-CEB5-7544-8B42-C58C5A270480}">
      <dgm:prSet/>
      <dgm:spPr/>
      <dgm:t>
        <a:bodyPr/>
        <a:lstStyle/>
        <a:p>
          <a:endParaRPr lang="en-US"/>
        </a:p>
      </dgm:t>
    </dgm:pt>
    <dgm:pt modelId="{49E3ABE9-8C0B-0840-9388-509A19877495}" type="sibTrans" cxnId="{C7CCAFB6-CEB5-7544-8B42-C58C5A270480}">
      <dgm:prSet/>
      <dgm:spPr/>
      <dgm:t>
        <a:bodyPr/>
        <a:lstStyle/>
        <a:p>
          <a:endParaRPr lang="en-US"/>
        </a:p>
      </dgm:t>
    </dgm:pt>
    <dgm:pt modelId="{81ADA0A0-5D31-5343-BE5D-51D9959DA6EA}" type="pres">
      <dgm:prSet presAssocID="{ECBC14FB-9ADF-D747-8EA8-98C63A775C80}" presName="matrix" presStyleCnt="0">
        <dgm:presLayoutVars>
          <dgm:chMax val="1"/>
          <dgm:dir/>
          <dgm:resizeHandles val="exact"/>
        </dgm:presLayoutVars>
      </dgm:prSet>
      <dgm:spPr/>
    </dgm:pt>
    <dgm:pt modelId="{73F418DF-470D-7D49-8C2E-770FAA022D8C}" type="pres">
      <dgm:prSet presAssocID="{ECBC14FB-9ADF-D747-8EA8-98C63A775C80}" presName="diamond" presStyleLbl="bgShp" presStyleIdx="0" presStyleCnt="1"/>
      <dgm:spPr/>
    </dgm:pt>
    <dgm:pt modelId="{3E0846F6-644E-3542-9B9E-A6B77301F84E}" type="pres">
      <dgm:prSet presAssocID="{ECBC14FB-9ADF-D747-8EA8-98C63A775C80}" presName="quad1" presStyleLbl="node1" presStyleIdx="0" presStyleCnt="4">
        <dgm:presLayoutVars>
          <dgm:chMax val="0"/>
          <dgm:chPref val="0"/>
          <dgm:bulletEnabled val="1"/>
        </dgm:presLayoutVars>
      </dgm:prSet>
      <dgm:spPr/>
    </dgm:pt>
    <dgm:pt modelId="{CC45CC63-2FE0-3247-8EF3-7554D5103BCC}" type="pres">
      <dgm:prSet presAssocID="{ECBC14FB-9ADF-D747-8EA8-98C63A775C80}" presName="quad2" presStyleLbl="node1" presStyleIdx="1" presStyleCnt="4">
        <dgm:presLayoutVars>
          <dgm:chMax val="0"/>
          <dgm:chPref val="0"/>
          <dgm:bulletEnabled val="1"/>
        </dgm:presLayoutVars>
      </dgm:prSet>
      <dgm:spPr/>
    </dgm:pt>
    <dgm:pt modelId="{8B11DE2A-85BE-C241-900F-DD3DDFA35CCE}" type="pres">
      <dgm:prSet presAssocID="{ECBC14FB-9ADF-D747-8EA8-98C63A775C80}" presName="quad3" presStyleLbl="node1" presStyleIdx="2" presStyleCnt="4">
        <dgm:presLayoutVars>
          <dgm:chMax val="0"/>
          <dgm:chPref val="0"/>
          <dgm:bulletEnabled val="1"/>
        </dgm:presLayoutVars>
      </dgm:prSet>
      <dgm:spPr/>
    </dgm:pt>
    <dgm:pt modelId="{41BE156E-3917-8149-ABE5-1B54D060C3CF}" type="pres">
      <dgm:prSet presAssocID="{ECBC14FB-9ADF-D747-8EA8-98C63A775C80}" presName="quad4" presStyleLbl="node1" presStyleIdx="3" presStyleCnt="4">
        <dgm:presLayoutVars>
          <dgm:chMax val="0"/>
          <dgm:chPref val="0"/>
          <dgm:bulletEnabled val="1"/>
        </dgm:presLayoutVars>
      </dgm:prSet>
      <dgm:spPr/>
    </dgm:pt>
  </dgm:ptLst>
  <dgm:cxnLst>
    <dgm:cxn modelId="{F8B1B536-17E1-154F-9816-D696F7D2373F}" srcId="{ECBC14FB-9ADF-D747-8EA8-98C63A775C80}" destId="{A3AAB556-FB84-414E-AB09-BDA1C62B079B}" srcOrd="0" destOrd="0" parTransId="{845AF054-DE7F-B145-8DA1-399021E86345}" sibTransId="{32995A88-75E9-214F-B698-D314E585C927}"/>
    <dgm:cxn modelId="{8BF4853B-1A98-2543-91FE-72FCAC6678F3}" type="presOf" srcId="{A3AAB556-FB84-414E-AB09-BDA1C62B079B}" destId="{3E0846F6-644E-3542-9B9E-A6B77301F84E}" srcOrd="0" destOrd="0" presId="urn:microsoft.com/office/officeart/2005/8/layout/matrix3"/>
    <dgm:cxn modelId="{05703160-B75F-B54D-B116-6501527DEC1B}" type="presOf" srcId="{05B946FC-0B63-E44B-8D2F-D09806E00583}" destId="{CC45CC63-2FE0-3247-8EF3-7554D5103BCC}" srcOrd="0" destOrd="0" presId="urn:microsoft.com/office/officeart/2005/8/layout/matrix3"/>
    <dgm:cxn modelId="{955D1C77-8C83-5249-988E-D1DDDEBE20E8}" type="presOf" srcId="{4A05016E-6E03-C74B-AC4E-74E28E7DC78D}" destId="{41BE156E-3917-8149-ABE5-1B54D060C3CF}" srcOrd="0" destOrd="0" presId="urn:microsoft.com/office/officeart/2005/8/layout/matrix3"/>
    <dgm:cxn modelId="{0866A196-B8E6-F44B-90A1-D56D633DA646}" type="presOf" srcId="{ECBC14FB-9ADF-D747-8EA8-98C63A775C80}" destId="{81ADA0A0-5D31-5343-BE5D-51D9959DA6EA}" srcOrd="0" destOrd="0" presId="urn:microsoft.com/office/officeart/2005/8/layout/matrix3"/>
    <dgm:cxn modelId="{437A599E-4360-C84F-9542-65C8FF65E9F6}" srcId="{ECBC14FB-9ADF-D747-8EA8-98C63A775C80}" destId="{05B946FC-0B63-E44B-8D2F-D09806E00583}" srcOrd="1" destOrd="0" parTransId="{E9B4EB16-C901-4446-B87E-4155102C0292}" sibTransId="{159D3500-391A-1C4D-8007-8B7F0E149928}"/>
    <dgm:cxn modelId="{C7CCAFB6-CEB5-7544-8B42-C58C5A270480}" srcId="{ECBC14FB-9ADF-D747-8EA8-98C63A775C80}" destId="{4A05016E-6E03-C74B-AC4E-74E28E7DC78D}" srcOrd="3" destOrd="0" parTransId="{A4C44118-BF9F-8941-BED1-FBBB585B6B5D}" sibTransId="{49E3ABE9-8C0B-0840-9388-509A19877495}"/>
    <dgm:cxn modelId="{5C6271BD-66CD-D442-A7F6-224C00B04DA8}" type="presOf" srcId="{5C142ECB-0F2E-CF49-AF53-72254B437360}" destId="{8B11DE2A-85BE-C241-900F-DD3DDFA35CCE}" srcOrd="0" destOrd="0" presId="urn:microsoft.com/office/officeart/2005/8/layout/matrix3"/>
    <dgm:cxn modelId="{F63E46E5-67DA-7E48-8909-9DF9D56AAF1D}" srcId="{ECBC14FB-9ADF-D747-8EA8-98C63A775C80}" destId="{5C142ECB-0F2E-CF49-AF53-72254B437360}" srcOrd="2" destOrd="0" parTransId="{9F67BE67-2FD3-0040-B0F3-04A27A1169EA}" sibTransId="{692F5ADC-52E9-2A48-A168-6A0FCDC1C6CF}"/>
    <dgm:cxn modelId="{AEC493F9-DE66-ED47-BBB6-DC709D8C5A67}" type="presParOf" srcId="{81ADA0A0-5D31-5343-BE5D-51D9959DA6EA}" destId="{73F418DF-470D-7D49-8C2E-770FAA022D8C}" srcOrd="0" destOrd="0" presId="urn:microsoft.com/office/officeart/2005/8/layout/matrix3"/>
    <dgm:cxn modelId="{2D1A06A1-583C-344B-99F2-73F65C0B258E}" type="presParOf" srcId="{81ADA0A0-5D31-5343-BE5D-51D9959DA6EA}" destId="{3E0846F6-644E-3542-9B9E-A6B77301F84E}" srcOrd="1" destOrd="0" presId="urn:microsoft.com/office/officeart/2005/8/layout/matrix3"/>
    <dgm:cxn modelId="{637038FC-89DC-2340-881A-AEE23F75C84F}" type="presParOf" srcId="{81ADA0A0-5D31-5343-BE5D-51D9959DA6EA}" destId="{CC45CC63-2FE0-3247-8EF3-7554D5103BCC}" srcOrd="2" destOrd="0" presId="urn:microsoft.com/office/officeart/2005/8/layout/matrix3"/>
    <dgm:cxn modelId="{C57300AA-3022-4749-B974-6E07724C062C}" type="presParOf" srcId="{81ADA0A0-5D31-5343-BE5D-51D9959DA6EA}" destId="{8B11DE2A-85BE-C241-900F-DD3DDFA35CCE}" srcOrd="3" destOrd="0" presId="urn:microsoft.com/office/officeart/2005/8/layout/matrix3"/>
    <dgm:cxn modelId="{3A1B27DB-5E83-F24D-A80F-D3132C74FDE8}" type="presParOf" srcId="{81ADA0A0-5D31-5343-BE5D-51D9959DA6EA}" destId="{41BE156E-3917-8149-ABE5-1B54D060C3CF}" srcOrd="4" destOrd="0" presId="urn:microsoft.com/office/officeart/2005/8/layout/matrix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F418DF-470D-7D49-8C2E-770FAA022D8C}">
      <dsp:nvSpPr>
        <dsp:cNvPr id="0" name=""/>
        <dsp:cNvSpPr/>
      </dsp:nvSpPr>
      <dsp:spPr>
        <a:xfrm>
          <a:off x="1314297" y="0"/>
          <a:ext cx="5852011" cy="5852011"/>
        </a:xfrm>
        <a:prstGeom prst="diamond">
          <a:avLst/>
        </a:prstGeom>
        <a:gradFill rotWithShape="0">
          <a:gsLst>
            <a:gs pos="0">
              <a:schemeClr val="accent3">
                <a:tint val="40000"/>
                <a:hueOff val="0"/>
                <a:satOff val="0"/>
                <a:lumOff val="0"/>
                <a:alphaOff val="0"/>
                <a:satMod val="103000"/>
                <a:lumMod val="102000"/>
                <a:tint val="94000"/>
              </a:schemeClr>
            </a:gs>
            <a:gs pos="50000">
              <a:schemeClr val="accent3">
                <a:tint val="40000"/>
                <a:hueOff val="0"/>
                <a:satOff val="0"/>
                <a:lumOff val="0"/>
                <a:alphaOff val="0"/>
                <a:satMod val="110000"/>
                <a:lumMod val="100000"/>
                <a:shade val="100000"/>
              </a:schemeClr>
            </a:gs>
            <a:gs pos="100000">
              <a:schemeClr val="accent3">
                <a:tint val="40000"/>
                <a:hueOff val="0"/>
                <a:satOff val="0"/>
                <a:lumOff val="0"/>
                <a:alphaOff val="0"/>
                <a:lumMod val="99000"/>
                <a:satMod val="120000"/>
                <a:shade val="78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3E0846F6-644E-3542-9B9E-A6B77301F84E}">
      <dsp:nvSpPr>
        <dsp:cNvPr id="0" name=""/>
        <dsp:cNvSpPr/>
      </dsp:nvSpPr>
      <dsp:spPr>
        <a:xfrm>
          <a:off x="1870238" y="555941"/>
          <a:ext cx="2282284" cy="2282284"/>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endParaRPr lang="en-US" sz="5600" kern="1200"/>
        </a:p>
      </dsp:txBody>
      <dsp:txXfrm>
        <a:off x="1981650" y="667353"/>
        <a:ext cx="2059460" cy="2059460"/>
      </dsp:txXfrm>
    </dsp:sp>
    <dsp:sp modelId="{CC45CC63-2FE0-3247-8EF3-7554D5103BCC}">
      <dsp:nvSpPr>
        <dsp:cNvPr id="0" name=""/>
        <dsp:cNvSpPr/>
      </dsp:nvSpPr>
      <dsp:spPr>
        <a:xfrm>
          <a:off x="4328082" y="555941"/>
          <a:ext cx="2282284" cy="2282284"/>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endParaRPr lang="en-US" sz="5600" kern="1200"/>
        </a:p>
      </dsp:txBody>
      <dsp:txXfrm>
        <a:off x="4439494" y="667353"/>
        <a:ext cx="2059460" cy="2059460"/>
      </dsp:txXfrm>
    </dsp:sp>
    <dsp:sp modelId="{8B11DE2A-85BE-C241-900F-DD3DDFA35CCE}">
      <dsp:nvSpPr>
        <dsp:cNvPr id="0" name=""/>
        <dsp:cNvSpPr/>
      </dsp:nvSpPr>
      <dsp:spPr>
        <a:xfrm>
          <a:off x="1870238" y="3013785"/>
          <a:ext cx="2282284" cy="2282284"/>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endParaRPr lang="en-US" sz="5600" kern="1200"/>
        </a:p>
      </dsp:txBody>
      <dsp:txXfrm>
        <a:off x="1981650" y="3125197"/>
        <a:ext cx="2059460" cy="2059460"/>
      </dsp:txXfrm>
    </dsp:sp>
    <dsp:sp modelId="{41BE156E-3917-8149-ABE5-1B54D060C3CF}">
      <dsp:nvSpPr>
        <dsp:cNvPr id="0" name=""/>
        <dsp:cNvSpPr/>
      </dsp:nvSpPr>
      <dsp:spPr>
        <a:xfrm>
          <a:off x="4328082" y="3013785"/>
          <a:ext cx="2282284" cy="2282284"/>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endParaRPr lang="en-US" sz="5600" kern="1200"/>
        </a:p>
      </dsp:txBody>
      <dsp:txXfrm>
        <a:off x="4439494" y="3125197"/>
        <a:ext cx="2059460" cy="2059460"/>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jpe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tiff>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sv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jpg>
</file>

<file path=ppt/media/image61.jpg>
</file>

<file path=ppt/media/image62.jpg>
</file>

<file path=ppt/media/image63.jpg>
</file>

<file path=ppt/media/image64.jpg>
</file>

<file path=ppt/media/image65.png>
</file>

<file path=ppt/media/image66.svg>
</file>

<file path=ppt/media/image67.png>
</file>

<file path=ppt/media/image68.svg>
</file>

<file path=ppt/media/image69.png>
</file>

<file path=ppt/media/image7.jpeg>
</file>

<file path=ppt/media/image70.svg>
</file>

<file path=ppt/media/image71.png>
</file>

<file path=ppt/media/image72.svg>
</file>

<file path=ppt/media/image73.png>
</file>

<file path=ppt/media/image74.svg>
</file>

<file path=ppt/media/image75.png>
</file>

<file path=ppt/media/image76.svg>
</file>

<file path=ppt/media/image77.png>
</file>

<file path=ppt/media/image78.sv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49CABF-9E28-0641-9F6E-7F697FFF48E8}" type="datetimeFigureOut">
              <a:rPr lang="en-US" smtClean="0"/>
              <a:t>8/4/20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063DE0-7E6D-1843-A592-569A6E9D0FA4}" type="slidenum">
              <a:rPr lang="en-US" smtClean="0"/>
              <a:t>‹#›</a:t>
            </a:fld>
            <a:endParaRPr lang="en-US"/>
          </a:p>
        </p:txBody>
      </p:sp>
    </p:spTree>
    <p:extLst>
      <p:ext uri="{BB962C8B-B14F-4D97-AF65-F5344CB8AC3E}">
        <p14:creationId xmlns:p14="http://schemas.microsoft.com/office/powerpoint/2010/main" val="1582370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DYLAN</a:t>
            </a:r>
          </a:p>
        </p:txBody>
      </p:sp>
      <p:sp>
        <p:nvSpPr>
          <p:cNvPr id="4" name="Slide Number Placeholder 3"/>
          <p:cNvSpPr>
            <a:spLocks noGrp="1"/>
          </p:cNvSpPr>
          <p:nvPr>
            <p:ph type="sldNum" sz="quarter" idx="5"/>
          </p:nvPr>
        </p:nvSpPr>
        <p:spPr/>
        <p:txBody>
          <a:bodyPr/>
          <a:lstStyle/>
          <a:p>
            <a:fld id="{CC063DE0-7E6D-1843-A592-569A6E9D0FA4}" type="slidenum">
              <a:rPr lang="en-US" smtClean="0"/>
              <a:t>1</a:t>
            </a:fld>
            <a:endParaRPr lang="en-US"/>
          </a:p>
        </p:txBody>
      </p:sp>
    </p:spTree>
    <p:extLst>
      <p:ext uri="{BB962C8B-B14F-4D97-AF65-F5344CB8AC3E}">
        <p14:creationId xmlns:p14="http://schemas.microsoft.com/office/powerpoint/2010/main" val="1788448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RAJ</a:t>
            </a:r>
          </a:p>
          <a:p>
            <a:r>
              <a:rPr lang="en-US" dirty="0"/>
              <a:t>Purpose of the slide: Brief overview of the game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063DE0-7E6D-1843-A592-569A6E9D0FA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5296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RAJ</a:t>
            </a:r>
          </a:p>
          <a:p>
            <a:endParaRPr lang="en-US" b="1" dirty="0"/>
          </a:p>
          <a:p>
            <a:endParaRPr lang="en-US" dirty="0"/>
          </a:p>
        </p:txBody>
      </p:sp>
      <p:sp>
        <p:nvSpPr>
          <p:cNvPr id="4" name="Slide Number Placeholder 3"/>
          <p:cNvSpPr>
            <a:spLocks noGrp="1"/>
          </p:cNvSpPr>
          <p:nvPr>
            <p:ph type="sldNum" sz="quarter" idx="5"/>
          </p:nvPr>
        </p:nvSpPr>
        <p:spPr/>
        <p:txBody>
          <a:bodyPr/>
          <a:lstStyle/>
          <a:p>
            <a:fld id="{CC063DE0-7E6D-1843-A592-569A6E9D0FA4}" type="slidenum">
              <a:rPr lang="en-US" smtClean="0"/>
              <a:t>13</a:t>
            </a:fld>
            <a:endParaRPr lang="en-US"/>
          </a:p>
        </p:txBody>
      </p:sp>
    </p:spTree>
    <p:extLst>
      <p:ext uri="{BB962C8B-B14F-4D97-AF65-F5344CB8AC3E}">
        <p14:creationId xmlns:p14="http://schemas.microsoft.com/office/powerpoint/2010/main" val="1299658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JIM</a:t>
            </a:r>
          </a:p>
        </p:txBody>
      </p:sp>
      <p:sp>
        <p:nvSpPr>
          <p:cNvPr id="4" name="Slide Number Placeholder 3"/>
          <p:cNvSpPr>
            <a:spLocks noGrp="1"/>
          </p:cNvSpPr>
          <p:nvPr>
            <p:ph type="sldNum" sz="quarter" idx="5"/>
          </p:nvPr>
        </p:nvSpPr>
        <p:spPr/>
        <p:txBody>
          <a:bodyPr/>
          <a:lstStyle/>
          <a:p>
            <a:fld id="{CC063DE0-7E6D-1843-A592-569A6E9D0FA4}" type="slidenum">
              <a:rPr lang="en-US" smtClean="0"/>
              <a:t>14</a:t>
            </a:fld>
            <a:endParaRPr lang="en-US"/>
          </a:p>
        </p:txBody>
      </p:sp>
    </p:spTree>
    <p:extLst>
      <p:ext uri="{BB962C8B-B14F-4D97-AF65-F5344CB8AC3E}">
        <p14:creationId xmlns:p14="http://schemas.microsoft.com/office/powerpoint/2010/main" val="3019671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Jim stated, this initial analyses did not identify a single top champion based on single metrics</a:t>
            </a:r>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Graph #1</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Therefore, we conducted a series of correlation analyses using linear regression and Pearson's Coefficient to determine whether ANY of the metrics correlate with Win Percentage. First, we graphed the data using a scatterplot in Matplotlib&gt; in the example, we compared deaths vs win percent. As expected, there is a strong negative correlation, meaning the more deaths a champion has, the lower the win percentage. </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Graph #2</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Now, to conduct individual analyses of all metrics is quite time-consuming with lots of redundant code. Therefore, we leveraged the seaborn library, a Python data visualization tool based on matplotlib. In a single image, we use a heatmap to visually represent correlations between all metrics. White is a perfect positive correlation, and black is a perfect negative correlation. </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Graph #3</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An even better seaborn function is the pair plot. The pair plot allows us to visualize</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First, the distribution of the data as shown in the bell-shaped curve area graphs </a:t>
            </a:r>
          </a:p>
          <a:p>
            <a:r>
              <a:rPr lang="en-US" sz="1200" kern="1200" dirty="0">
                <a:solidFill>
                  <a:schemeClr val="tx1"/>
                </a:solidFill>
                <a:effectLst/>
                <a:latin typeface="+mn-lt"/>
                <a:ea typeface="+mn-ea"/>
                <a:cs typeface="+mn-cs"/>
              </a:rPr>
              <a:t>Secondly, a scatterplot correlation analysis and</a:t>
            </a:r>
          </a:p>
          <a:p>
            <a:r>
              <a:rPr lang="en-US" sz="1200" kern="1200" dirty="0">
                <a:solidFill>
                  <a:schemeClr val="tx1"/>
                </a:solidFill>
                <a:effectLst/>
                <a:latin typeface="+mn-lt"/>
                <a:ea typeface="+mn-ea"/>
                <a:cs typeface="+mn-cs"/>
              </a:rPr>
              <a:t>Finally, color-code based on the champion role. </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While this analysis revealed information on game rules (such that there is a strong positive correlation between gold earned and deaths for support champions but not the other roles, it also confirmed that no single metric compared to win percent is correlated. Therefore, determining the best champions requires a multifactorial approach</a:t>
            </a:r>
          </a:p>
          <a:p>
            <a:br>
              <a:rPr lang="en-US" dirty="0"/>
            </a:br>
            <a:endParaRPr lang="en-US" b="1" dirty="0"/>
          </a:p>
        </p:txBody>
      </p:sp>
      <p:sp>
        <p:nvSpPr>
          <p:cNvPr id="4" name="Slide Number Placeholder 3"/>
          <p:cNvSpPr>
            <a:spLocks noGrp="1"/>
          </p:cNvSpPr>
          <p:nvPr>
            <p:ph type="sldNum" sz="quarter" idx="5"/>
          </p:nvPr>
        </p:nvSpPr>
        <p:spPr/>
        <p:txBody>
          <a:bodyPr/>
          <a:lstStyle/>
          <a:p>
            <a:fld id="{CC063DE0-7E6D-1843-A592-569A6E9D0FA4}" type="slidenum">
              <a:rPr lang="en-US" smtClean="0"/>
              <a:t>15</a:t>
            </a:fld>
            <a:endParaRPr lang="en-US"/>
          </a:p>
        </p:txBody>
      </p:sp>
    </p:spTree>
    <p:extLst>
      <p:ext uri="{BB962C8B-B14F-4D97-AF65-F5344CB8AC3E}">
        <p14:creationId xmlns:p14="http://schemas.microsoft.com/office/powerpoint/2010/main" val="6191011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DYLAN</a:t>
            </a:r>
          </a:p>
        </p:txBody>
      </p:sp>
      <p:sp>
        <p:nvSpPr>
          <p:cNvPr id="4" name="Slide Number Placeholder 3"/>
          <p:cNvSpPr>
            <a:spLocks noGrp="1"/>
          </p:cNvSpPr>
          <p:nvPr>
            <p:ph type="sldNum" sz="quarter" idx="5"/>
          </p:nvPr>
        </p:nvSpPr>
        <p:spPr/>
        <p:txBody>
          <a:bodyPr/>
          <a:lstStyle/>
          <a:p>
            <a:fld id="{CC063DE0-7E6D-1843-A592-569A6E9D0FA4}" type="slidenum">
              <a:rPr lang="en-US" smtClean="0"/>
              <a:t>16</a:t>
            </a:fld>
            <a:endParaRPr lang="en-US"/>
          </a:p>
        </p:txBody>
      </p:sp>
    </p:spTree>
    <p:extLst>
      <p:ext uri="{BB962C8B-B14F-4D97-AF65-F5344CB8AC3E}">
        <p14:creationId xmlns:p14="http://schemas.microsoft.com/office/powerpoint/2010/main" val="2155718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DYLAN</a:t>
            </a:r>
          </a:p>
        </p:txBody>
      </p:sp>
      <p:sp>
        <p:nvSpPr>
          <p:cNvPr id="4" name="Slide Number Placeholder 3"/>
          <p:cNvSpPr>
            <a:spLocks noGrp="1"/>
          </p:cNvSpPr>
          <p:nvPr>
            <p:ph type="sldNum" sz="quarter" idx="5"/>
          </p:nvPr>
        </p:nvSpPr>
        <p:spPr/>
        <p:txBody>
          <a:bodyPr/>
          <a:lstStyle/>
          <a:p>
            <a:fld id="{CC063DE0-7E6D-1843-A592-569A6E9D0FA4}" type="slidenum">
              <a:rPr lang="en-US" smtClean="0"/>
              <a:t>17</a:t>
            </a:fld>
            <a:endParaRPr lang="en-US"/>
          </a:p>
        </p:txBody>
      </p:sp>
    </p:spTree>
    <p:extLst>
      <p:ext uri="{BB962C8B-B14F-4D97-AF65-F5344CB8AC3E}">
        <p14:creationId xmlns:p14="http://schemas.microsoft.com/office/powerpoint/2010/main" val="33682626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bg1"/>
                </a:solidFill>
              </a:rPr>
              <a:t>Dataset is not current</a:t>
            </a:r>
          </a:p>
          <a:p>
            <a:pPr lvl="1"/>
            <a:r>
              <a:rPr lang="en-US" dirty="0">
                <a:solidFill>
                  <a:schemeClr val="bg1"/>
                </a:solidFill>
              </a:rPr>
              <a:t>Ability to collect real-time data with Riot API</a:t>
            </a:r>
          </a:p>
          <a:p>
            <a:r>
              <a:rPr lang="en-US" dirty="0">
                <a:solidFill>
                  <a:schemeClr val="bg1"/>
                </a:solidFill>
              </a:rPr>
              <a:t>Complex question!</a:t>
            </a:r>
          </a:p>
          <a:p>
            <a:pPr lvl="1"/>
            <a:r>
              <a:rPr lang="en-US" dirty="0">
                <a:solidFill>
                  <a:schemeClr val="bg1"/>
                </a:solidFill>
              </a:rPr>
              <a:t>No one variable greatly influences winning</a:t>
            </a:r>
          </a:p>
          <a:p>
            <a:pPr lvl="1"/>
            <a:r>
              <a:rPr lang="en-US" dirty="0">
                <a:solidFill>
                  <a:schemeClr val="bg1"/>
                </a:solidFill>
              </a:rPr>
              <a:t>Its HOW you play the character to not WHICH character</a:t>
            </a:r>
          </a:p>
          <a:p>
            <a:r>
              <a:rPr lang="en-US" dirty="0">
                <a:solidFill>
                  <a:schemeClr val="bg1"/>
                </a:solidFill>
              </a:rPr>
              <a:t>Collect more statistics on game play</a:t>
            </a:r>
          </a:p>
          <a:p>
            <a:pPr lvl="1"/>
            <a:r>
              <a:rPr lang="en-US" dirty="0">
                <a:solidFill>
                  <a:schemeClr val="bg1"/>
                </a:solidFill>
              </a:rPr>
              <a:t>Towers taken, first blood, etc.</a:t>
            </a:r>
          </a:p>
          <a:p>
            <a:endParaRPr lang="en-US" dirty="0"/>
          </a:p>
        </p:txBody>
      </p:sp>
      <p:sp>
        <p:nvSpPr>
          <p:cNvPr id="4" name="Slide Number Placeholder 3"/>
          <p:cNvSpPr>
            <a:spLocks noGrp="1"/>
          </p:cNvSpPr>
          <p:nvPr>
            <p:ph type="sldNum" sz="quarter" idx="5"/>
          </p:nvPr>
        </p:nvSpPr>
        <p:spPr/>
        <p:txBody>
          <a:bodyPr/>
          <a:lstStyle/>
          <a:p>
            <a:fld id="{CC063DE0-7E6D-1843-A592-569A6E9D0FA4}" type="slidenum">
              <a:rPr lang="en-US" smtClean="0"/>
              <a:t>18</a:t>
            </a:fld>
            <a:endParaRPr lang="en-US"/>
          </a:p>
        </p:txBody>
      </p:sp>
    </p:spTree>
    <p:extLst>
      <p:ext uri="{BB962C8B-B14F-4D97-AF65-F5344CB8AC3E}">
        <p14:creationId xmlns:p14="http://schemas.microsoft.com/office/powerpoint/2010/main" val="3007773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1" dirty="0"/>
              <a:t>DYLAN</a:t>
            </a:r>
            <a:endParaRPr lang="en-US" b="1" dirty="0"/>
          </a:p>
          <a:p>
            <a:r>
              <a:rPr lang="en-US" dirty="0"/>
              <a:t>Introduce character roles and explain a bit about them</a:t>
            </a:r>
          </a:p>
        </p:txBody>
      </p:sp>
      <p:sp>
        <p:nvSpPr>
          <p:cNvPr id="4" name="Slide Number Placeholder 3"/>
          <p:cNvSpPr>
            <a:spLocks noGrp="1"/>
          </p:cNvSpPr>
          <p:nvPr>
            <p:ph type="sldNum" sz="quarter" idx="5"/>
          </p:nvPr>
        </p:nvSpPr>
        <p:spPr/>
        <p:txBody>
          <a:bodyPr/>
          <a:lstStyle/>
          <a:p>
            <a:fld id="{CC063DE0-7E6D-1843-A592-569A6E9D0FA4}" type="slidenum">
              <a:rPr lang="en-US" smtClean="0"/>
              <a:t>3</a:t>
            </a:fld>
            <a:endParaRPr lang="en-US"/>
          </a:p>
        </p:txBody>
      </p:sp>
    </p:spTree>
    <p:extLst>
      <p:ext uri="{BB962C8B-B14F-4D97-AF65-F5344CB8AC3E}">
        <p14:creationId xmlns:p14="http://schemas.microsoft.com/office/powerpoint/2010/main" val="38861029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RAJ</a:t>
            </a:r>
          </a:p>
          <a:p>
            <a:endParaRPr lang="en-US" b="1" dirty="0"/>
          </a:p>
          <a:p>
            <a:r>
              <a:rPr lang="en-US" b="1" dirty="0"/>
              <a:t>Data used to identify the most popular player of the last two years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063DE0-7E6D-1843-A592-569A6E9D0FA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09721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RAJ</a:t>
            </a:r>
          </a:p>
          <a:p>
            <a:r>
              <a:rPr lang="en-US" dirty="0"/>
              <a:t>Purpose of the slide: Brief overview of the game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063DE0-7E6D-1843-A592-569A6E9D0FA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56192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JIM</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063DE0-7E6D-1843-A592-569A6E9D0FA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0211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JIM</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063DE0-7E6D-1843-A592-569A6E9D0FA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7525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JIM</a:t>
            </a:r>
          </a:p>
          <a:p>
            <a:r>
              <a:rPr lang="en-US" dirty="0"/>
              <a:t>Purpose of the slide: Brief overview of the game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063DE0-7E6D-1843-A592-569A6E9D0FA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3327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JIM</a:t>
            </a:r>
          </a:p>
          <a:p>
            <a:r>
              <a:rPr lang="en-US" dirty="0"/>
              <a:t>Purpose of the slide: Brief overview of the game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063DE0-7E6D-1843-A592-569A6E9D0FA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926629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JIM</a:t>
            </a:r>
          </a:p>
          <a:p>
            <a:r>
              <a:rPr lang="en-US" dirty="0"/>
              <a:t>Purpose of the slide: Brief overview of the game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063DE0-7E6D-1843-A592-569A6E9D0FA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3040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B1D18-14FA-124B-A022-99CAD25233F7}"/>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D46712-FEEB-D745-B9DD-3AE9EEBCCA0E}"/>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02C3ADC-84EE-9F43-9EC8-5A90AB98B908}"/>
              </a:ext>
            </a:extLst>
          </p:cNvPr>
          <p:cNvSpPr>
            <a:spLocks noGrp="1"/>
          </p:cNvSpPr>
          <p:nvPr>
            <p:ph type="dt" sz="half" idx="10"/>
          </p:nvPr>
        </p:nvSpPr>
        <p:spPr/>
        <p:txBody>
          <a:bodyPr/>
          <a:lstStyle/>
          <a:p>
            <a:fld id="{371B1BA2-FF6F-1D42-A36F-4672AB148B97}" type="datetimeFigureOut">
              <a:rPr lang="en-US" smtClean="0"/>
              <a:t>8/4/20</a:t>
            </a:fld>
            <a:endParaRPr lang="en-US"/>
          </a:p>
        </p:txBody>
      </p:sp>
      <p:sp>
        <p:nvSpPr>
          <p:cNvPr id="5" name="Footer Placeholder 4">
            <a:extLst>
              <a:ext uri="{FF2B5EF4-FFF2-40B4-BE49-F238E27FC236}">
                <a16:creationId xmlns:a16="http://schemas.microsoft.com/office/drawing/2014/main" id="{D1747B6E-54B8-C746-99EB-8A0EA26FA4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EC3E34-C638-964B-94FA-F0757A209BAD}"/>
              </a:ext>
            </a:extLst>
          </p:cNvPr>
          <p:cNvSpPr>
            <a:spLocks noGrp="1"/>
          </p:cNvSpPr>
          <p:nvPr>
            <p:ph type="sldNum" sz="quarter" idx="12"/>
          </p:nvPr>
        </p:nvSpPr>
        <p:spPr/>
        <p:txBody>
          <a:bodyPr/>
          <a:lstStyle/>
          <a:p>
            <a:fld id="{6EF4602B-A53C-574D-954A-4424311B079F}" type="slidenum">
              <a:rPr lang="en-US" smtClean="0"/>
              <a:t>‹#›</a:t>
            </a:fld>
            <a:endParaRPr lang="en-US"/>
          </a:p>
        </p:txBody>
      </p:sp>
    </p:spTree>
    <p:extLst>
      <p:ext uri="{BB962C8B-B14F-4D97-AF65-F5344CB8AC3E}">
        <p14:creationId xmlns:p14="http://schemas.microsoft.com/office/powerpoint/2010/main" val="1932077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22CD8-D3EF-CE4F-A886-E3C4177D7D30}"/>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BFB0A2-CA13-C547-A844-DCFF9A738057}"/>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98036C-98B3-B547-A8BE-EFE897D0AB76}"/>
              </a:ext>
            </a:extLst>
          </p:cNvPr>
          <p:cNvSpPr>
            <a:spLocks noGrp="1"/>
          </p:cNvSpPr>
          <p:nvPr>
            <p:ph type="dt" sz="half" idx="10"/>
          </p:nvPr>
        </p:nvSpPr>
        <p:spPr/>
        <p:txBody>
          <a:bodyPr/>
          <a:lstStyle/>
          <a:p>
            <a:fld id="{371B1BA2-FF6F-1D42-A36F-4672AB148B97}" type="datetimeFigureOut">
              <a:rPr lang="en-US" smtClean="0"/>
              <a:t>8/4/20</a:t>
            </a:fld>
            <a:endParaRPr lang="en-US"/>
          </a:p>
        </p:txBody>
      </p:sp>
      <p:sp>
        <p:nvSpPr>
          <p:cNvPr id="5" name="Footer Placeholder 4">
            <a:extLst>
              <a:ext uri="{FF2B5EF4-FFF2-40B4-BE49-F238E27FC236}">
                <a16:creationId xmlns:a16="http://schemas.microsoft.com/office/drawing/2014/main" id="{451929DB-1141-1C4A-A03B-809A2BF6B6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61E54-2044-9B4F-8780-ED2D5B231351}"/>
              </a:ext>
            </a:extLst>
          </p:cNvPr>
          <p:cNvSpPr>
            <a:spLocks noGrp="1"/>
          </p:cNvSpPr>
          <p:nvPr>
            <p:ph type="sldNum" sz="quarter" idx="12"/>
          </p:nvPr>
        </p:nvSpPr>
        <p:spPr/>
        <p:txBody>
          <a:bodyPr/>
          <a:lstStyle/>
          <a:p>
            <a:fld id="{6EF4602B-A53C-574D-954A-4424311B079F}" type="slidenum">
              <a:rPr lang="en-US" smtClean="0"/>
              <a:t>‹#›</a:t>
            </a:fld>
            <a:endParaRPr lang="en-US"/>
          </a:p>
        </p:txBody>
      </p:sp>
    </p:spTree>
    <p:extLst>
      <p:ext uri="{BB962C8B-B14F-4D97-AF65-F5344CB8AC3E}">
        <p14:creationId xmlns:p14="http://schemas.microsoft.com/office/powerpoint/2010/main" val="3884581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4AABAF-D5FC-9844-AB25-CD7E4247FF9E}"/>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38E0E1A-D3AD-624D-A82B-6DC9ACCFCE8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22DE79-B4DE-8448-B399-ACB9B47A1A72}"/>
              </a:ext>
            </a:extLst>
          </p:cNvPr>
          <p:cNvSpPr>
            <a:spLocks noGrp="1"/>
          </p:cNvSpPr>
          <p:nvPr>
            <p:ph type="dt" sz="half" idx="10"/>
          </p:nvPr>
        </p:nvSpPr>
        <p:spPr/>
        <p:txBody>
          <a:bodyPr/>
          <a:lstStyle/>
          <a:p>
            <a:fld id="{371B1BA2-FF6F-1D42-A36F-4672AB148B97}" type="datetimeFigureOut">
              <a:rPr lang="en-US" smtClean="0"/>
              <a:t>8/4/20</a:t>
            </a:fld>
            <a:endParaRPr lang="en-US"/>
          </a:p>
        </p:txBody>
      </p:sp>
      <p:sp>
        <p:nvSpPr>
          <p:cNvPr id="5" name="Footer Placeholder 4">
            <a:extLst>
              <a:ext uri="{FF2B5EF4-FFF2-40B4-BE49-F238E27FC236}">
                <a16:creationId xmlns:a16="http://schemas.microsoft.com/office/drawing/2014/main" id="{D1A93908-9382-B940-9F12-A2D325B2F3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DE4135-D7F8-0442-BB98-5429374A45EF}"/>
              </a:ext>
            </a:extLst>
          </p:cNvPr>
          <p:cNvSpPr>
            <a:spLocks noGrp="1"/>
          </p:cNvSpPr>
          <p:nvPr>
            <p:ph type="sldNum" sz="quarter" idx="12"/>
          </p:nvPr>
        </p:nvSpPr>
        <p:spPr/>
        <p:txBody>
          <a:bodyPr/>
          <a:lstStyle/>
          <a:p>
            <a:fld id="{6EF4602B-A53C-574D-954A-4424311B079F}" type="slidenum">
              <a:rPr lang="en-US" smtClean="0"/>
              <a:t>‹#›</a:t>
            </a:fld>
            <a:endParaRPr lang="en-US"/>
          </a:p>
        </p:txBody>
      </p:sp>
    </p:spTree>
    <p:extLst>
      <p:ext uri="{BB962C8B-B14F-4D97-AF65-F5344CB8AC3E}">
        <p14:creationId xmlns:p14="http://schemas.microsoft.com/office/powerpoint/2010/main" val="23992911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E7C872D-C668-4AF2-BCBD-16EDD74B9A2D}"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1391763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E7C872D-C668-4AF2-BCBD-16EDD74B9A2D}"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14416099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E7C872D-C668-4AF2-BCBD-16EDD74B9A2D}"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17764720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E7C872D-C668-4AF2-BCBD-16EDD74B9A2D}" type="datetimeFigureOut">
              <a:rPr lang="en-US" smtClean="0"/>
              <a:t>8/4/20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24262369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E7C872D-C668-4AF2-BCBD-16EDD74B9A2D}" type="datetimeFigureOut">
              <a:rPr lang="en-US" smtClean="0"/>
              <a:t>8/4/20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12329927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E7C872D-C668-4AF2-BCBD-16EDD74B9A2D}" type="datetimeFigureOut">
              <a:rPr lang="en-US" smtClean="0"/>
              <a:t>8/4/20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30251836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7C872D-C668-4AF2-BCBD-16EDD74B9A2D}" type="datetimeFigureOut">
              <a:rPr lang="en-US" smtClean="0"/>
              <a:t>8/4/20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6086044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E7C872D-C668-4AF2-BCBD-16EDD74B9A2D}" type="datetimeFigureOut">
              <a:rPr lang="en-US" smtClean="0"/>
              <a:t>8/4/20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3784309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6C09-8794-8340-93D8-D85390769E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C0F5EA0-76DF-C049-A6FC-49A9C16CCC08}"/>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242953-5909-914A-889A-3AF5E509F756}"/>
              </a:ext>
            </a:extLst>
          </p:cNvPr>
          <p:cNvSpPr>
            <a:spLocks noGrp="1"/>
          </p:cNvSpPr>
          <p:nvPr>
            <p:ph type="dt" sz="half" idx="10"/>
          </p:nvPr>
        </p:nvSpPr>
        <p:spPr/>
        <p:txBody>
          <a:bodyPr/>
          <a:lstStyle/>
          <a:p>
            <a:fld id="{371B1BA2-FF6F-1D42-A36F-4672AB148B97}" type="datetimeFigureOut">
              <a:rPr lang="en-US" smtClean="0"/>
              <a:t>8/4/20</a:t>
            </a:fld>
            <a:endParaRPr lang="en-US"/>
          </a:p>
        </p:txBody>
      </p:sp>
      <p:sp>
        <p:nvSpPr>
          <p:cNvPr id="5" name="Footer Placeholder 4">
            <a:extLst>
              <a:ext uri="{FF2B5EF4-FFF2-40B4-BE49-F238E27FC236}">
                <a16:creationId xmlns:a16="http://schemas.microsoft.com/office/drawing/2014/main" id="{313205B4-3BC0-0A4E-9C2D-8B059D5031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128A3-1862-DE4F-9856-7A53F226A2C8}"/>
              </a:ext>
            </a:extLst>
          </p:cNvPr>
          <p:cNvSpPr>
            <a:spLocks noGrp="1"/>
          </p:cNvSpPr>
          <p:nvPr>
            <p:ph type="sldNum" sz="quarter" idx="12"/>
          </p:nvPr>
        </p:nvSpPr>
        <p:spPr/>
        <p:txBody>
          <a:bodyPr/>
          <a:lstStyle/>
          <a:p>
            <a:fld id="{6EF4602B-A53C-574D-954A-4424311B079F}" type="slidenum">
              <a:rPr lang="en-US" smtClean="0"/>
              <a:t>‹#›</a:t>
            </a:fld>
            <a:endParaRPr lang="en-US"/>
          </a:p>
        </p:txBody>
      </p:sp>
    </p:spTree>
    <p:extLst>
      <p:ext uri="{BB962C8B-B14F-4D97-AF65-F5344CB8AC3E}">
        <p14:creationId xmlns:p14="http://schemas.microsoft.com/office/powerpoint/2010/main" val="34740005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E7C872D-C668-4AF2-BCBD-16EDD74B9A2D}" type="datetimeFigureOut">
              <a:rPr lang="en-US" smtClean="0"/>
              <a:t>8/4/20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1407246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E7C872D-C668-4AF2-BCBD-16EDD74B9A2D}"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36324570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E7C872D-C668-4AF2-BCBD-16EDD74B9A2D}"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34017379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1BBFFC7-5AFF-4374-B478-E246B74FFF84}"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A403D9-1EF9-4D83-8F99-27C64A2CC18F}" type="slidenum">
              <a:rPr lang="en-US" smtClean="0"/>
              <a:t>‹#›</a:t>
            </a:fld>
            <a:endParaRPr lang="en-US"/>
          </a:p>
        </p:txBody>
      </p:sp>
    </p:spTree>
    <p:extLst>
      <p:ext uri="{BB962C8B-B14F-4D97-AF65-F5344CB8AC3E}">
        <p14:creationId xmlns:p14="http://schemas.microsoft.com/office/powerpoint/2010/main" val="78350550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3_empty_plank">
    <p:spTree>
      <p:nvGrpSpPr>
        <p:cNvPr id="1" name=""/>
        <p:cNvGrpSpPr/>
        <p:nvPr/>
      </p:nvGrpSpPr>
      <p:grpSpPr>
        <a:xfrm>
          <a:off x="0" y="0"/>
          <a:ext cx="0" cy="0"/>
          <a:chOff x="0" y="0"/>
          <a:chExt cx="0" cy="0"/>
        </a:xfrm>
      </p:grpSpPr>
      <p:sp>
        <p:nvSpPr>
          <p:cNvPr id="29" name="Title 1"/>
          <p:cNvSpPr>
            <a:spLocks noGrp="1"/>
          </p:cNvSpPr>
          <p:nvPr>
            <p:ph type="title" hasCustomPrompt="1"/>
          </p:nvPr>
        </p:nvSpPr>
        <p:spPr>
          <a:xfrm>
            <a:off x="2921000" y="266700"/>
            <a:ext cx="6350000" cy="558843"/>
          </a:xfrm>
          <a:prstGeom prst="rect">
            <a:avLst/>
          </a:prstGeom>
        </p:spPr>
        <p:txBody>
          <a:bodyPr wrap="none" lIns="0" tIns="0" rIns="0" bIns="0" anchor="ctr">
            <a:noAutofit/>
          </a:bodyPr>
          <a:lstStyle>
            <a:lvl1pPr algn="ctr">
              <a:defRPr sz="3733" b="1" i="0" baseline="0">
                <a:solidFill>
                  <a:schemeClr val="tx1">
                    <a:lumMod val="50000"/>
                    <a:lumOff val="50000"/>
                  </a:schemeClr>
                </a:solidFill>
                <a:latin typeface="+mn-lt"/>
              </a:defRPr>
            </a:lvl1pPr>
          </a:lstStyle>
          <a:p>
            <a:r>
              <a:rPr lang="en-US" dirty="0"/>
              <a:t>Click To Edit Master Title Style</a:t>
            </a:r>
          </a:p>
        </p:txBody>
      </p:sp>
      <p:sp>
        <p:nvSpPr>
          <p:cNvPr id="30" name="Text Placeholder 3"/>
          <p:cNvSpPr>
            <a:spLocks noGrp="1"/>
          </p:cNvSpPr>
          <p:nvPr>
            <p:ph type="body" sz="half" idx="2" hasCustomPrompt="1"/>
          </p:nvPr>
        </p:nvSpPr>
        <p:spPr>
          <a:xfrm>
            <a:off x="4362451" y="837239"/>
            <a:ext cx="3467100" cy="267661"/>
          </a:xfrm>
          <a:prstGeom prst="rect">
            <a:avLst/>
          </a:prstGeom>
        </p:spPr>
        <p:txBody>
          <a:bodyPr wrap="square" lIns="0" tIns="0" rIns="0" bIns="0" anchor="ctr">
            <a:noAutofit/>
          </a:bodyPr>
          <a:lstStyle>
            <a:lvl1pPr marL="0" indent="0" algn="ctr">
              <a:buNone/>
              <a:defRPr sz="2133" b="1" i="0" baseline="0">
                <a:solidFill>
                  <a:schemeClr val="tx1">
                    <a:lumMod val="50000"/>
                    <a:lumOff val="50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5892555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Free Blank With Footer">
    <p:spTree>
      <p:nvGrpSpPr>
        <p:cNvPr id="1" name=""/>
        <p:cNvGrpSpPr/>
        <p:nvPr/>
      </p:nvGrpSpPr>
      <p:grpSpPr>
        <a:xfrm>
          <a:off x="0" y="0"/>
          <a:ext cx="0" cy="0"/>
          <a:chOff x="0" y="0"/>
          <a:chExt cx="0" cy="0"/>
        </a:xfrm>
      </p:grpSpPr>
      <p:sp>
        <p:nvSpPr>
          <p:cNvPr id="42" name="Title 1"/>
          <p:cNvSpPr>
            <a:spLocks noGrp="1"/>
          </p:cNvSpPr>
          <p:nvPr>
            <p:ph type="title" hasCustomPrompt="1"/>
          </p:nvPr>
        </p:nvSpPr>
        <p:spPr>
          <a:xfrm>
            <a:off x="333676" y="356628"/>
            <a:ext cx="11524648" cy="471365"/>
          </a:xfrm>
          <a:prstGeom prst="rect">
            <a:avLst/>
          </a:prstGeom>
        </p:spPr>
        <p:txBody>
          <a:bodyPr wrap="none" lIns="0" tIns="0" rIns="0" bIns="0" anchor="ctr">
            <a:noAutofit/>
          </a:bodyPr>
          <a:lstStyle>
            <a:lvl1pPr algn="ctr">
              <a:defRPr sz="3200" b="1" baseline="0">
                <a:solidFill>
                  <a:schemeClr val="bg1">
                    <a:lumMod val="50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333677" y="825950"/>
            <a:ext cx="11524647" cy="267661"/>
          </a:xfrm>
          <a:prstGeom prst="rect">
            <a:avLst/>
          </a:prstGeom>
        </p:spPr>
        <p:txBody>
          <a:bodyPr wrap="square" lIns="0" tIns="0" rIns="0" bIns="0" anchor="ctr">
            <a:noAutofit/>
          </a:bodyPr>
          <a:lstStyle>
            <a:lvl1pPr marL="0" indent="0" algn="ctr">
              <a:buNone/>
              <a:defRPr sz="1600" b="1" i="0" baseline="0">
                <a:solidFill>
                  <a:schemeClr val="bg1">
                    <a:lumMod val="50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1853719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E7C872D-C668-4AF2-BCBD-16EDD74B9A2D}"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422471344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E7C872D-C668-4AF2-BCBD-16EDD74B9A2D}"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257425131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E7C872D-C668-4AF2-BCBD-16EDD74B9A2D}"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230099552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E7C872D-C668-4AF2-BCBD-16EDD74B9A2D}" type="datetimeFigureOut">
              <a:rPr lang="en-US" smtClean="0"/>
              <a:t>8/4/20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1522610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2E748-68B4-5E43-8997-41FE36232940}"/>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B8724BF-F48C-A84E-8B19-B30C1FC8FDC3}"/>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753D51-DBE5-8E4E-8465-732DB643263C}"/>
              </a:ext>
            </a:extLst>
          </p:cNvPr>
          <p:cNvSpPr>
            <a:spLocks noGrp="1"/>
          </p:cNvSpPr>
          <p:nvPr>
            <p:ph type="dt" sz="half" idx="10"/>
          </p:nvPr>
        </p:nvSpPr>
        <p:spPr/>
        <p:txBody>
          <a:bodyPr/>
          <a:lstStyle/>
          <a:p>
            <a:fld id="{371B1BA2-FF6F-1D42-A36F-4672AB148B97}" type="datetimeFigureOut">
              <a:rPr lang="en-US" smtClean="0"/>
              <a:t>8/4/20</a:t>
            </a:fld>
            <a:endParaRPr lang="en-US"/>
          </a:p>
        </p:txBody>
      </p:sp>
      <p:sp>
        <p:nvSpPr>
          <p:cNvPr id="5" name="Footer Placeholder 4">
            <a:extLst>
              <a:ext uri="{FF2B5EF4-FFF2-40B4-BE49-F238E27FC236}">
                <a16:creationId xmlns:a16="http://schemas.microsoft.com/office/drawing/2014/main" id="{CFA2D2A2-DE93-4F44-9D0F-893E102888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E51486-A5F4-6D43-B2A6-CE60F4102BF6}"/>
              </a:ext>
            </a:extLst>
          </p:cNvPr>
          <p:cNvSpPr>
            <a:spLocks noGrp="1"/>
          </p:cNvSpPr>
          <p:nvPr>
            <p:ph type="sldNum" sz="quarter" idx="12"/>
          </p:nvPr>
        </p:nvSpPr>
        <p:spPr/>
        <p:txBody>
          <a:bodyPr/>
          <a:lstStyle/>
          <a:p>
            <a:fld id="{6EF4602B-A53C-574D-954A-4424311B079F}" type="slidenum">
              <a:rPr lang="en-US" smtClean="0"/>
              <a:t>‹#›</a:t>
            </a:fld>
            <a:endParaRPr lang="en-US"/>
          </a:p>
        </p:txBody>
      </p:sp>
    </p:spTree>
    <p:extLst>
      <p:ext uri="{BB962C8B-B14F-4D97-AF65-F5344CB8AC3E}">
        <p14:creationId xmlns:p14="http://schemas.microsoft.com/office/powerpoint/2010/main" val="11044279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E7C872D-C668-4AF2-BCBD-16EDD74B9A2D}" type="datetimeFigureOut">
              <a:rPr lang="en-US" smtClean="0"/>
              <a:t>8/4/20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218429722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E7C872D-C668-4AF2-BCBD-16EDD74B9A2D}" type="datetimeFigureOut">
              <a:rPr lang="en-US" smtClean="0"/>
              <a:t>8/4/20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183818729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7C872D-C668-4AF2-BCBD-16EDD74B9A2D}" type="datetimeFigureOut">
              <a:rPr lang="en-US" smtClean="0"/>
              <a:t>8/4/20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12644236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E7C872D-C668-4AF2-BCBD-16EDD74B9A2D}" type="datetimeFigureOut">
              <a:rPr lang="en-US" smtClean="0"/>
              <a:t>8/4/20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426114822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E7C872D-C668-4AF2-BCBD-16EDD74B9A2D}" type="datetimeFigureOut">
              <a:rPr lang="en-US" smtClean="0"/>
              <a:t>8/4/20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223487217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E7C872D-C668-4AF2-BCBD-16EDD74B9A2D}"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145322133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E7C872D-C668-4AF2-BCBD-16EDD74B9A2D}"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077754-EB69-4271-83F0-4EC2174974DC}" type="slidenum">
              <a:rPr lang="en-US" smtClean="0"/>
              <a:t>‹#›</a:t>
            </a:fld>
            <a:endParaRPr lang="en-US"/>
          </a:p>
        </p:txBody>
      </p:sp>
    </p:spTree>
    <p:extLst>
      <p:ext uri="{BB962C8B-B14F-4D97-AF65-F5344CB8AC3E}">
        <p14:creationId xmlns:p14="http://schemas.microsoft.com/office/powerpoint/2010/main" val="350149650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1BBFFC7-5AFF-4374-B478-E246B74FFF84}"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A403D9-1EF9-4D83-8F99-27C64A2CC18F}" type="slidenum">
              <a:rPr lang="en-US" smtClean="0"/>
              <a:t>‹#›</a:t>
            </a:fld>
            <a:endParaRPr lang="en-US"/>
          </a:p>
        </p:txBody>
      </p:sp>
    </p:spTree>
    <p:extLst>
      <p:ext uri="{BB962C8B-B14F-4D97-AF65-F5344CB8AC3E}">
        <p14:creationId xmlns:p14="http://schemas.microsoft.com/office/powerpoint/2010/main" val="18867335"/>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3_empty_plank">
    <p:spTree>
      <p:nvGrpSpPr>
        <p:cNvPr id="1" name=""/>
        <p:cNvGrpSpPr/>
        <p:nvPr/>
      </p:nvGrpSpPr>
      <p:grpSpPr>
        <a:xfrm>
          <a:off x="0" y="0"/>
          <a:ext cx="0" cy="0"/>
          <a:chOff x="0" y="0"/>
          <a:chExt cx="0" cy="0"/>
        </a:xfrm>
      </p:grpSpPr>
      <p:sp>
        <p:nvSpPr>
          <p:cNvPr id="29" name="Title 1"/>
          <p:cNvSpPr>
            <a:spLocks noGrp="1"/>
          </p:cNvSpPr>
          <p:nvPr>
            <p:ph type="title" hasCustomPrompt="1"/>
          </p:nvPr>
        </p:nvSpPr>
        <p:spPr>
          <a:xfrm>
            <a:off x="2921000" y="266700"/>
            <a:ext cx="6350000" cy="558843"/>
          </a:xfrm>
          <a:prstGeom prst="rect">
            <a:avLst/>
          </a:prstGeom>
        </p:spPr>
        <p:txBody>
          <a:bodyPr wrap="none" lIns="0" tIns="0" rIns="0" bIns="0" anchor="ctr">
            <a:noAutofit/>
          </a:bodyPr>
          <a:lstStyle>
            <a:lvl1pPr algn="ctr">
              <a:defRPr sz="3733" b="1" i="0" baseline="0">
                <a:solidFill>
                  <a:schemeClr val="tx1">
                    <a:lumMod val="50000"/>
                    <a:lumOff val="50000"/>
                  </a:schemeClr>
                </a:solidFill>
                <a:latin typeface="+mn-lt"/>
              </a:defRPr>
            </a:lvl1pPr>
          </a:lstStyle>
          <a:p>
            <a:r>
              <a:rPr lang="en-US" dirty="0"/>
              <a:t>Click To Edit Master Title Style</a:t>
            </a:r>
          </a:p>
        </p:txBody>
      </p:sp>
      <p:sp>
        <p:nvSpPr>
          <p:cNvPr id="30" name="Text Placeholder 3"/>
          <p:cNvSpPr>
            <a:spLocks noGrp="1"/>
          </p:cNvSpPr>
          <p:nvPr>
            <p:ph type="body" sz="half" idx="2" hasCustomPrompt="1"/>
          </p:nvPr>
        </p:nvSpPr>
        <p:spPr>
          <a:xfrm>
            <a:off x="4362451" y="837239"/>
            <a:ext cx="3467100" cy="267661"/>
          </a:xfrm>
          <a:prstGeom prst="rect">
            <a:avLst/>
          </a:prstGeom>
        </p:spPr>
        <p:txBody>
          <a:bodyPr wrap="square" lIns="0" tIns="0" rIns="0" bIns="0" anchor="ctr">
            <a:noAutofit/>
          </a:bodyPr>
          <a:lstStyle>
            <a:lvl1pPr marL="0" indent="0" algn="ctr">
              <a:buNone/>
              <a:defRPr sz="2133" b="1" i="0" baseline="0">
                <a:solidFill>
                  <a:schemeClr val="tx1">
                    <a:lumMod val="50000"/>
                    <a:lumOff val="50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325838311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Free Blank With Footer">
    <p:spTree>
      <p:nvGrpSpPr>
        <p:cNvPr id="1" name=""/>
        <p:cNvGrpSpPr/>
        <p:nvPr/>
      </p:nvGrpSpPr>
      <p:grpSpPr>
        <a:xfrm>
          <a:off x="0" y="0"/>
          <a:ext cx="0" cy="0"/>
          <a:chOff x="0" y="0"/>
          <a:chExt cx="0" cy="0"/>
        </a:xfrm>
      </p:grpSpPr>
      <p:sp>
        <p:nvSpPr>
          <p:cNvPr id="42" name="Title 1"/>
          <p:cNvSpPr>
            <a:spLocks noGrp="1"/>
          </p:cNvSpPr>
          <p:nvPr>
            <p:ph type="title" hasCustomPrompt="1"/>
          </p:nvPr>
        </p:nvSpPr>
        <p:spPr>
          <a:xfrm>
            <a:off x="333676" y="356628"/>
            <a:ext cx="11524648" cy="471365"/>
          </a:xfrm>
          <a:prstGeom prst="rect">
            <a:avLst/>
          </a:prstGeom>
        </p:spPr>
        <p:txBody>
          <a:bodyPr wrap="none" lIns="0" tIns="0" rIns="0" bIns="0" anchor="ctr">
            <a:noAutofit/>
          </a:bodyPr>
          <a:lstStyle>
            <a:lvl1pPr algn="ctr">
              <a:defRPr sz="3200" b="1" baseline="0">
                <a:solidFill>
                  <a:schemeClr val="bg1">
                    <a:lumMod val="50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333677" y="825950"/>
            <a:ext cx="11524647" cy="267661"/>
          </a:xfrm>
          <a:prstGeom prst="rect">
            <a:avLst/>
          </a:prstGeom>
        </p:spPr>
        <p:txBody>
          <a:bodyPr wrap="square" lIns="0" tIns="0" rIns="0" bIns="0" anchor="ctr">
            <a:noAutofit/>
          </a:bodyPr>
          <a:lstStyle>
            <a:lvl1pPr marL="0" indent="0" algn="ctr">
              <a:buNone/>
              <a:defRPr sz="1600" b="1" i="0" baseline="0">
                <a:solidFill>
                  <a:schemeClr val="bg1">
                    <a:lumMod val="50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2023857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E49CC-C26A-EC40-A294-1DC9CAD45F4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EBDE8829-884D-D74D-A62D-BA91781907A7}"/>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49E088-A156-3146-8684-FECBB60D3195}"/>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A9A5ED-4134-D440-ABC7-30DA368C9F1C}"/>
              </a:ext>
            </a:extLst>
          </p:cNvPr>
          <p:cNvSpPr>
            <a:spLocks noGrp="1"/>
          </p:cNvSpPr>
          <p:nvPr>
            <p:ph type="dt" sz="half" idx="10"/>
          </p:nvPr>
        </p:nvSpPr>
        <p:spPr/>
        <p:txBody>
          <a:bodyPr/>
          <a:lstStyle/>
          <a:p>
            <a:fld id="{371B1BA2-FF6F-1D42-A36F-4672AB148B97}" type="datetimeFigureOut">
              <a:rPr lang="en-US" smtClean="0"/>
              <a:t>8/4/20</a:t>
            </a:fld>
            <a:endParaRPr lang="en-US"/>
          </a:p>
        </p:txBody>
      </p:sp>
      <p:sp>
        <p:nvSpPr>
          <p:cNvPr id="6" name="Footer Placeholder 5">
            <a:extLst>
              <a:ext uri="{FF2B5EF4-FFF2-40B4-BE49-F238E27FC236}">
                <a16:creationId xmlns:a16="http://schemas.microsoft.com/office/drawing/2014/main" id="{D0826377-512F-474A-B4C1-5E783A745B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977146-D387-D34B-982F-BE63A60540B9}"/>
              </a:ext>
            </a:extLst>
          </p:cNvPr>
          <p:cNvSpPr>
            <a:spLocks noGrp="1"/>
          </p:cNvSpPr>
          <p:nvPr>
            <p:ph type="sldNum" sz="quarter" idx="12"/>
          </p:nvPr>
        </p:nvSpPr>
        <p:spPr/>
        <p:txBody>
          <a:bodyPr/>
          <a:lstStyle/>
          <a:p>
            <a:fld id="{6EF4602B-A53C-574D-954A-4424311B079F}" type="slidenum">
              <a:rPr lang="en-US" smtClean="0"/>
              <a:t>‹#›</a:t>
            </a:fld>
            <a:endParaRPr lang="en-US"/>
          </a:p>
        </p:txBody>
      </p:sp>
    </p:spTree>
    <p:extLst>
      <p:ext uri="{BB962C8B-B14F-4D97-AF65-F5344CB8AC3E}">
        <p14:creationId xmlns:p14="http://schemas.microsoft.com/office/powerpoint/2010/main" val="1557508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DAA51-1607-7B41-B09B-A05A2556475C}"/>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73E5C15-D0F0-FB46-AF38-21386565312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DEE6B6-7110-D546-9512-7833EFF04F7B}"/>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DB05F4-0133-B347-A506-DE681BC3D8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4E1B67-40DC-5D47-A932-8696F8929C23}"/>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B66C4F8-CB21-404E-9D69-59365233E708}"/>
              </a:ext>
            </a:extLst>
          </p:cNvPr>
          <p:cNvSpPr>
            <a:spLocks noGrp="1"/>
          </p:cNvSpPr>
          <p:nvPr>
            <p:ph type="dt" sz="half" idx="10"/>
          </p:nvPr>
        </p:nvSpPr>
        <p:spPr/>
        <p:txBody>
          <a:bodyPr/>
          <a:lstStyle/>
          <a:p>
            <a:fld id="{371B1BA2-FF6F-1D42-A36F-4672AB148B97}" type="datetimeFigureOut">
              <a:rPr lang="en-US" smtClean="0"/>
              <a:t>8/4/20</a:t>
            </a:fld>
            <a:endParaRPr lang="en-US"/>
          </a:p>
        </p:txBody>
      </p:sp>
      <p:sp>
        <p:nvSpPr>
          <p:cNvPr id="8" name="Footer Placeholder 7">
            <a:extLst>
              <a:ext uri="{FF2B5EF4-FFF2-40B4-BE49-F238E27FC236}">
                <a16:creationId xmlns:a16="http://schemas.microsoft.com/office/drawing/2014/main" id="{B7ECF885-C828-1344-8EB7-6D7E497511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674D7A6-8A9E-C643-93FF-8795081E5D32}"/>
              </a:ext>
            </a:extLst>
          </p:cNvPr>
          <p:cNvSpPr>
            <a:spLocks noGrp="1"/>
          </p:cNvSpPr>
          <p:nvPr>
            <p:ph type="sldNum" sz="quarter" idx="12"/>
          </p:nvPr>
        </p:nvSpPr>
        <p:spPr/>
        <p:txBody>
          <a:bodyPr/>
          <a:lstStyle/>
          <a:p>
            <a:fld id="{6EF4602B-A53C-574D-954A-4424311B079F}" type="slidenum">
              <a:rPr lang="en-US" smtClean="0"/>
              <a:t>‹#›</a:t>
            </a:fld>
            <a:endParaRPr lang="en-US"/>
          </a:p>
        </p:txBody>
      </p:sp>
    </p:spTree>
    <p:extLst>
      <p:ext uri="{BB962C8B-B14F-4D97-AF65-F5344CB8AC3E}">
        <p14:creationId xmlns:p14="http://schemas.microsoft.com/office/powerpoint/2010/main" val="247684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FB8ED-4426-3F42-B101-FE209F493D7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9140B3AE-839E-7E41-86A4-F8DD1F174112}"/>
              </a:ext>
            </a:extLst>
          </p:cNvPr>
          <p:cNvSpPr>
            <a:spLocks noGrp="1"/>
          </p:cNvSpPr>
          <p:nvPr>
            <p:ph type="dt" sz="half" idx="10"/>
          </p:nvPr>
        </p:nvSpPr>
        <p:spPr/>
        <p:txBody>
          <a:bodyPr/>
          <a:lstStyle/>
          <a:p>
            <a:fld id="{371B1BA2-FF6F-1D42-A36F-4672AB148B97}" type="datetimeFigureOut">
              <a:rPr lang="en-US" smtClean="0"/>
              <a:t>8/4/20</a:t>
            </a:fld>
            <a:endParaRPr lang="en-US"/>
          </a:p>
        </p:txBody>
      </p:sp>
      <p:sp>
        <p:nvSpPr>
          <p:cNvPr id="4" name="Footer Placeholder 3">
            <a:extLst>
              <a:ext uri="{FF2B5EF4-FFF2-40B4-BE49-F238E27FC236}">
                <a16:creationId xmlns:a16="http://schemas.microsoft.com/office/drawing/2014/main" id="{9270C9F6-1CA8-A84B-BFEB-2C4CF3F07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3CE52A-3FD7-9E4E-9B82-279E564276FA}"/>
              </a:ext>
            </a:extLst>
          </p:cNvPr>
          <p:cNvSpPr>
            <a:spLocks noGrp="1"/>
          </p:cNvSpPr>
          <p:nvPr>
            <p:ph type="sldNum" sz="quarter" idx="12"/>
          </p:nvPr>
        </p:nvSpPr>
        <p:spPr/>
        <p:txBody>
          <a:bodyPr/>
          <a:lstStyle/>
          <a:p>
            <a:fld id="{6EF4602B-A53C-574D-954A-4424311B079F}" type="slidenum">
              <a:rPr lang="en-US" smtClean="0"/>
              <a:t>‹#›</a:t>
            </a:fld>
            <a:endParaRPr lang="en-US"/>
          </a:p>
        </p:txBody>
      </p:sp>
    </p:spTree>
    <p:extLst>
      <p:ext uri="{BB962C8B-B14F-4D97-AF65-F5344CB8AC3E}">
        <p14:creationId xmlns:p14="http://schemas.microsoft.com/office/powerpoint/2010/main" val="2568747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527AE8-E337-304A-9261-203245DAA739}"/>
              </a:ext>
            </a:extLst>
          </p:cNvPr>
          <p:cNvSpPr>
            <a:spLocks noGrp="1"/>
          </p:cNvSpPr>
          <p:nvPr>
            <p:ph type="dt" sz="half" idx="10"/>
          </p:nvPr>
        </p:nvSpPr>
        <p:spPr/>
        <p:txBody>
          <a:bodyPr/>
          <a:lstStyle/>
          <a:p>
            <a:fld id="{371B1BA2-FF6F-1D42-A36F-4672AB148B97}" type="datetimeFigureOut">
              <a:rPr lang="en-US" smtClean="0"/>
              <a:t>8/4/20</a:t>
            </a:fld>
            <a:endParaRPr lang="en-US"/>
          </a:p>
        </p:txBody>
      </p:sp>
      <p:sp>
        <p:nvSpPr>
          <p:cNvPr id="3" name="Footer Placeholder 2">
            <a:extLst>
              <a:ext uri="{FF2B5EF4-FFF2-40B4-BE49-F238E27FC236}">
                <a16:creationId xmlns:a16="http://schemas.microsoft.com/office/drawing/2014/main" id="{C664B49B-A291-D64D-92CE-0CFF930C527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43235A-5DF5-3843-B0F8-A4BD023E424A}"/>
              </a:ext>
            </a:extLst>
          </p:cNvPr>
          <p:cNvSpPr>
            <a:spLocks noGrp="1"/>
          </p:cNvSpPr>
          <p:nvPr>
            <p:ph type="sldNum" sz="quarter" idx="12"/>
          </p:nvPr>
        </p:nvSpPr>
        <p:spPr/>
        <p:txBody>
          <a:bodyPr/>
          <a:lstStyle/>
          <a:p>
            <a:fld id="{6EF4602B-A53C-574D-954A-4424311B079F}" type="slidenum">
              <a:rPr lang="en-US" smtClean="0"/>
              <a:t>‹#›</a:t>
            </a:fld>
            <a:endParaRPr lang="en-US"/>
          </a:p>
        </p:txBody>
      </p:sp>
    </p:spTree>
    <p:extLst>
      <p:ext uri="{BB962C8B-B14F-4D97-AF65-F5344CB8AC3E}">
        <p14:creationId xmlns:p14="http://schemas.microsoft.com/office/powerpoint/2010/main" val="9386652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B3561-03B5-EE4A-B1B8-3F4F629A37A2}"/>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65B56CE-C8CB-664A-B8E4-4C1802960561}"/>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A62169-7155-1C46-931D-9F215888D9E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1A62B5-6762-1443-B0B1-27040DDBD023}"/>
              </a:ext>
            </a:extLst>
          </p:cNvPr>
          <p:cNvSpPr>
            <a:spLocks noGrp="1"/>
          </p:cNvSpPr>
          <p:nvPr>
            <p:ph type="dt" sz="half" idx="10"/>
          </p:nvPr>
        </p:nvSpPr>
        <p:spPr/>
        <p:txBody>
          <a:bodyPr/>
          <a:lstStyle/>
          <a:p>
            <a:fld id="{371B1BA2-FF6F-1D42-A36F-4672AB148B97}" type="datetimeFigureOut">
              <a:rPr lang="en-US" smtClean="0"/>
              <a:t>8/4/20</a:t>
            </a:fld>
            <a:endParaRPr lang="en-US"/>
          </a:p>
        </p:txBody>
      </p:sp>
      <p:sp>
        <p:nvSpPr>
          <p:cNvPr id="6" name="Footer Placeholder 5">
            <a:extLst>
              <a:ext uri="{FF2B5EF4-FFF2-40B4-BE49-F238E27FC236}">
                <a16:creationId xmlns:a16="http://schemas.microsoft.com/office/drawing/2014/main" id="{7C6C1F53-0BC9-0B4C-964E-D265C4258A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132DD6-1F1B-644E-86D2-CB92479CA2F5}"/>
              </a:ext>
            </a:extLst>
          </p:cNvPr>
          <p:cNvSpPr>
            <a:spLocks noGrp="1"/>
          </p:cNvSpPr>
          <p:nvPr>
            <p:ph type="sldNum" sz="quarter" idx="12"/>
          </p:nvPr>
        </p:nvSpPr>
        <p:spPr/>
        <p:txBody>
          <a:bodyPr/>
          <a:lstStyle/>
          <a:p>
            <a:fld id="{6EF4602B-A53C-574D-954A-4424311B079F}" type="slidenum">
              <a:rPr lang="en-US" smtClean="0"/>
              <a:t>‹#›</a:t>
            </a:fld>
            <a:endParaRPr lang="en-US"/>
          </a:p>
        </p:txBody>
      </p:sp>
    </p:spTree>
    <p:extLst>
      <p:ext uri="{BB962C8B-B14F-4D97-AF65-F5344CB8AC3E}">
        <p14:creationId xmlns:p14="http://schemas.microsoft.com/office/powerpoint/2010/main" val="3522914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E18D2-57BA-E843-8C03-CA08CD888C52}"/>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FCB9BE-29D2-7D49-BD0E-1491CD1CEB1D}"/>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33C6E7C-0F38-5A45-884C-F597027A136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FC3B1E-503A-BD4E-A836-D47E76E4B46D}"/>
              </a:ext>
            </a:extLst>
          </p:cNvPr>
          <p:cNvSpPr>
            <a:spLocks noGrp="1"/>
          </p:cNvSpPr>
          <p:nvPr>
            <p:ph type="dt" sz="half" idx="10"/>
          </p:nvPr>
        </p:nvSpPr>
        <p:spPr/>
        <p:txBody>
          <a:bodyPr/>
          <a:lstStyle/>
          <a:p>
            <a:fld id="{371B1BA2-FF6F-1D42-A36F-4672AB148B97}" type="datetimeFigureOut">
              <a:rPr lang="en-US" smtClean="0"/>
              <a:t>8/4/20</a:t>
            </a:fld>
            <a:endParaRPr lang="en-US"/>
          </a:p>
        </p:txBody>
      </p:sp>
      <p:sp>
        <p:nvSpPr>
          <p:cNvPr id="6" name="Footer Placeholder 5">
            <a:extLst>
              <a:ext uri="{FF2B5EF4-FFF2-40B4-BE49-F238E27FC236}">
                <a16:creationId xmlns:a16="http://schemas.microsoft.com/office/drawing/2014/main" id="{630621A4-AB7D-1A4B-9C6D-BCD2980072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8626CC-5293-214A-B2EB-2B2E2A0CC254}"/>
              </a:ext>
            </a:extLst>
          </p:cNvPr>
          <p:cNvSpPr>
            <a:spLocks noGrp="1"/>
          </p:cNvSpPr>
          <p:nvPr>
            <p:ph type="sldNum" sz="quarter" idx="12"/>
          </p:nvPr>
        </p:nvSpPr>
        <p:spPr/>
        <p:txBody>
          <a:bodyPr/>
          <a:lstStyle/>
          <a:p>
            <a:fld id="{6EF4602B-A53C-574D-954A-4424311B079F}" type="slidenum">
              <a:rPr lang="en-US" smtClean="0"/>
              <a:t>‹#›</a:t>
            </a:fld>
            <a:endParaRPr lang="en-US"/>
          </a:p>
        </p:txBody>
      </p:sp>
    </p:spTree>
    <p:extLst>
      <p:ext uri="{BB962C8B-B14F-4D97-AF65-F5344CB8AC3E}">
        <p14:creationId xmlns:p14="http://schemas.microsoft.com/office/powerpoint/2010/main" val="1691859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1.png"/><Relationship Id="rId2" Type="http://schemas.openxmlformats.org/officeDocument/2006/relationships/slideLayout" Target="../slideLayouts/slideLayout13.xml"/><Relationship Id="rId16" Type="http://schemas.openxmlformats.org/officeDocument/2006/relationships/hyperlink" Target="http://slides.sage-fox.com/" TargetMode="Externa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image" Target="../media/image1.png"/><Relationship Id="rId2" Type="http://schemas.openxmlformats.org/officeDocument/2006/relationships/slideLayout" Target="../slideLayouts/slideLayout27.xml"/><Relationship Id="rId16" Type="http://schemas.openxmlformats.org/officeDocument/2006/relationships/hyperlink" Target="http://slides.sage-fox.com/" TargetMode="Externa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theme" Target="../theme/theme3.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FC79D5D-C084-6443-9E8F-7B6744E966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1B1BA2-FF6F-1D42-A36F-4672AB148B97}" type="datetimeFigureOut">
              <a:rPr lang="en-US" smtClean="0"/>
              <a:t>8/4/20</a:t>
            </a:fld>
            <a:endParaRPr lang="en-US"/>
          </a:p>
        </p:txBody>
      </p:sp>
      <p:sp>
        <p:nvSpPr>
          <p:cNvPr id="5" name="Footer Placeholder 4">
            <a:extLst>
              <a:ext uri="{FF2B5EF4-FFF2-40B4-BE49-F238E27FC236}">
                <a16:creationId xmlns:a16="http://schemas.microsoft.com/office/drawing/2014/main" id="{70F26D65-D54D-A340-B539-298794314F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F54E3A-139F-F147-80F2-B55B3E75BB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F4602B-A53C-574D-954A-4424311B079F}" type="slidenum">
              <a:rPr lang="en-US" smtClean="0"/>
              <a:t>‹#›</a:t>
            </a:fld>
            <a:endParaRPr lang="en-US"/>
          </a:p>
        </p:txBody>
      </p:sp>
      <p:grpSp>
        <p:nvGrpSpPr>
          <p:cNvPr id="7" name="Group 6">
            <a:extLst>
              <a:ext uri="{FF2B5EF4-FFF2-40B4-BE49-F238E27FC236}">
                <a16:creationId xmlns:a16="http://schemas.microsoft.com/office/drawing/2014/main" id="{47B9A1FA-A2BC-2C49-8769-712A2EE04714}"/>
              </a:ext>
            </a:extLst>
          </p:cNvPr>
          <p:cNvGrpSpPr/>
          <p:nvPr userDrawn="1"/>
        </p:nvGrpSpPr>
        <p:grpSpPr>
          <a:xfrm>
            <a:off x="3341511" y="258228"/>
            <a:ext cx="5508978" cy="954108"/>
            <a:chOff x="3341511" y="258228"/>
            <a:chExt cx="5508978" cy="954108"/>
          </a:xfrm>
        </p:grpSpPr>
        <p:sp>
          <p:nvSpPr>
            <p:cNvPr id="8" name="TextBox 7">
              <a:extLst>
                <a:ext uri="{FF2B5EF4-FFF2-40B4-BE49-F238E27FC236}">
                  <a16:creationId xmlns:a16="http://schemas.microsoft.com/office/drawing/2014/main" id="{623DD340-0711-3D43-85F9-1E442BC983AF}"/>
                </a:ext>
              </a:extLst>
            </p:cNvPr>
            <p:cNvSpPr txBox="1"/>
            <p:nvPr/>
          </p:nvSpPr>
          <p:spPr>
            <a:xfrm>
              <a:off x="3341511" y="258228"/>
              <a:ext cx="5508978" cy="769441"/>
            </a:xfrm>
            <a:prstGeom prst="rect">
              <a:avLst/>
            </a:prstGeom>
            <a:noFill/>
          </p:spPr>
          <p:txBody>
            <a:bodyPr wrap="square" rtlCol="0">
              <a:spAutoFit/>
            </a:bodyPr>
            <a:lstStyle/>
            <a:p>
              <a:pPr algn="ctr"/>
              <a:r>
                <a:rPr lang="en-US" sz="4400" b="1" dirty="0">
                  <a:solidFill>
                    <a:schemeClr val="bg1"/>
                  </a:solidFill>
                  <a:latin typeface="Candara" panose="020E0502030303020204" pitchFamily="34" charset="0"/>
                </a:rPr>
                <a:t>TITLE GOES HERE</a:t>
              </a:r>
            </a:p>
          </p:txBody>
        </p:sp>
        <p:sp>
          <p:nvSpPr>
            <p:cNvPr id="9" name="TextBox 8">
              <a:extLst>
                <a:ext uri="{FF2B5EF4-FFF2-40B4-BE49-F238E27FC236}">
                  <a16:creationId xmlns:a16="http://schemas.microsoft.com/office/drawing/2014/main" id="{4B9876D7-0A0D-4542-A01C-9E9ABF50E5DE}"/>
                </a:ext>
              </a:extLst>
            </p:cNvPr>
            <p:cNvSpPr txBox="1"/>
            <p:nvPr/>
          </p:nvSpPr>
          <p:spPr>
            <a:xfrm>
              <a:off x="4030132" y="843004"/>
              <a:ext cx="4143023" cy="369332"/>
            </a:xfrm>
            <a:prstGeom prst="rect">
              <a:avLst/>
            </a:prstGeom>
            <a:noFill/>
          </p:spPr>
          <p:txBody>
            <a:bodyPr wrap="square" rtlCol="0">
              <a:spAutoFit/>
            </a:bodyPr>
            <a:lstStyle/>
            <a:p>
              <a:pPr algn="ctr"/>
              <a:r>
                <a:rPr lang="en-US" dirty="0">
                  <a:solidFill>
                    <a:schemeClr val="bg1">
                      <a:lumMod val="85000"/>
                    </a:schemeClr>
                  </a:solidFill>
                  <a:latin typeface="Candara" panose="020E0502030303020204" pitchFamily="34" charset="0"/>
                </a:rPr>
                <a:t>Your Subtitle</a:t>
              </a:r>
            </a:p>
          </p:txBody>
        </p:sp>
      </p:grpSp>
      <p:sp>
        <p:nvSpPr>
          <p:cNvPr id="10" name="Freeform 9">
            <a:extLst>
              <a:ext uri="{FF2B5EF4-FFF2-40B4-BE49-F238E27FC236}">
                <a16:creationId xmlns:a16="http://schemas.microsoft.com/office/drawing/2014/main" id="{FEEE89AA-04BB-2A4E-90C9-588C79FD4E4A}"/>
              </a:ext>
            </a:extLst>
          </p:cNvPr>
          <p:cNvSpPr/>
          <p:nvPr userDrawn="1"/>
        </p:nvSpPr>
        <p:spPr>
          <a:xfrm flipV="1">
            <a:off x="10240" y="4695731"/>
            <a:ext cx="12192000" cy="2196876"/>
          </a:xfrm>
          <a:custGeom>
            <a:avLst/>
            <a:gdLst>
              <a:gd name="connsiteX0" fmla="*/ 6125741 w 12192000"/>
              <a:gd name="connsiteY0" fmla="*/ 2196876 h 2196876"/>
              <a:gd name="connsiteX1" fmla="*/ 7095356 w 12192000"/>
              <a:gd name="connsiteY1" fmla="*/ 1227261 h 2196876"/>
              <a:gd name="connsiteX2" fmla="*/ 12192000 w 12192000"/>
              <a:gd name="connsiteY2" fmla="*/ 1227261 h 2196876"/>
              <a:gd name="connsiteX3" fmla="*/ 12192000 w 12192000"/>
              <a:gd name="connsiteY3" fmla="*/ 0 h 2196876"/>
              <a:gd name="connsiteX4" fmla="*/ 0 w 12192000"/>
              <a:gd name="connsiteY4" fmla="*/ 0 h 2196876"/>
              <a:gd name="connsiteX5" fmla="*/ 0 w 12192000"/>
              <a:gd name="connsiteY5" fmla="*/ 1227261 h 2196876"/>
              <a:gd name="connsiteX6" fmla="*/ 5156127 w 12192000"/>
              <a:gd name="connsiteY6" fmla="*/ 1227261 h 2196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6876">
                <a:moveTo>
                  <a:pt x="6125741" y="2196876"/>
                </a:moveTo>
                <a:lnTo>
                  <a:pt x="7095356" y="1227261"/>
                </a:lnTo>
                <a:lnTo>
                  <a:pt x="12192000" y="1227261"/>
                </a:lnTo>
                <a:lnTo>
                  <a:pt x="12192000" y="0"/>
                </a:lnTo>
                <a:lnTo>
                  <a:pt x="0" y="0"/>
                </a:lnTo>
                <a:lnTo>
                  <a:pt x="0" y="1227261"/>
                </a:lnTo>
                <a:lnTo>
                  <a:pt x="5156127" y="1227261"/>
                </a:lnTo>
                <a:close/>
              </a:path>
            </a:pathLst>
          </a:cu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10">
            <a:extLst>
              <a:ext uri="{FF2B5EF4-FFF2-40B4-BE49-F238E27FC236}">
                <a16:creationId xmlns:a16="http://schemas.microsoft.com/office/drawing/2014/main" id="{E6D5E1E6-87C5-AC48-A76F-454D7099AEAB}"/>
              </a:ext>
            </a:extLst>
          </p:cNvPr>
          <p:cNvSpPr/>
          <p:nvPr userDrawn="1"/>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165840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750"/>
                                        <p:tgtEl>
                                          <p:spTgt spid="7"/>
                                        </p:tgtEl>
                                      </p:cBhvr>
                                    </p:animEffect>
                                  </p:childTnLst>
                                </p:cTn>
                              </p:par>
                            </p:childTnLst>
                          </p:cTn>
                        </p:par>
                        <p:par>
                          <p:cTn id="8" fill="hold">
                            <p:stCondLst>
                              <p:cond delay="750"/>
                            </p:stCondLst>
                            <p:childTnLst>
                              <p:par>
                                <p:cTn id="9" presetID="42"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1000"/>
                                        <p:tgtEl>
                                          <p:spTgt spid="10"/>
                                        </p:tgtEl>
                                      </p:cBhvr>
                                    </p:animEffect>
                                    <p:anim calcmode="lin" valueType="num">
                                      <p:cBhvr>
                                        <p:cTn id="12" dur="1000" fill="hold"/>
                                        <p:tgtEl>
                                          <p:spTgt spid="10"/>
                                        </p:tgtEl>
                                        <p:attrNameLst>
                                          <p:attrName>ppt_x</p:attrName>
                                        </p:attrNameLst>
                                      </p:cBhvr>
                                      <p:tavLst>
                                        <p:tav tm="0">
                                          <p:val>
                                            <p:strVal val="#ppt_x"/>
                                          </p:val>
                                        </p:tav>
                                        <p:tav tm="100000">
                                          <p:val>
                                            <p:strVal val="#ppt_x"/>
                                          </p:val>
                                        </p:tav>
                                      </p:tavLst>
                                    </p:anim>
                                    <p:anim calcmode="lin" valueType="num">
                                      <p:cBhvr>
                                        <p:cTn id="13" dur="1000" fill="hold"/>
                                        <p:tgtEl>
                                          <p:spTgt spid="10"/>
                                        </p:tgtEl>
                                        <p:attrNameLst>
                                          <p:attrName>ppt_y</p:attrName>
                                        </p:attrNameLst>
                                      </p:cBhvr>
                                      <p:tavLst>
                                        <p:tav tm="0">
                                          <p:val>
                                            <p:strVal val="#ppt_y+.1"/>
                                          </p:val>
                                        </p:tav>
                                        <p:tav tm="100000">
                                          <p:val>
                                            <p:strVal val="#ppt_y"/>
                                          </p:val>
                                        </p:tav>
                                      </p:tavLst>
                                    </p:anim>
                                  </p:childTnLst>
                                </p:cTn>
                              </p:par>
                            </p:childTnLst>
                          </p:cTn>
                        </p:par>
                        <p:par>
                          <p:cTn id="14" fill="hold">
                            <p:stCondLst>
                              <p:cond delay="1750"/>
                            </p:stCondLst>
                            <p:childTnLst>
                              <p:par>
                                <p:cTn id="15" presetID="22" presetClass="entr" presetSubtype="1"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up)">
                                      <p:cBhvr>
                                        <p:cTn id="17"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222A4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7C872D-C668-4AF2-BCBD-16EDD74B9A2D}" type="datetimeFigureOut">
              <a:rPr lang="en-US" smtClean="0"/>
              <a:t>8/4/20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077754-EB69-4271-83F0-4EC2174974DC}" type="slidenum">
              <a:rPr lang="en-US" smtClean="0"/>
              <a:t>‹#›</a:t>
            </a:fld>
            <a:endParaRPr lang="en-US"/>
          </a:p>
        </p:txBody>
      </p:sp>
      <p:pic>
        <p:nvPicPr>
          <p:cNvPr id="17" name="Picture 16">
            <a:hlinkClick r:id="rId16"/>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11804125" y="6778911"/>
            <a:ext cx="365760" cy="98854"/>
          </a:xfrm>
          <a:prstGeom prst="rect">
            <a:avLst/>
          </a:prstGeom>
          <a:noFill/>
          <a:effectLst>
            <a:glow rad="63500">
              <a:schemeClr val="bg1">
                <a:alpha val="45000"/>
              </a:schemeClr>
            </a:glow>
          </a:effectLst>
        </p:spPr>
      </p:pic>
      <p:sp>
        <p:nvSpPr>
          <p:cNvPr id="19" name="Rectangle 18"/>
          <p:cNvSpPr/>
          <p:nvPr userDrawn="1"/>
        </p:nvSpPr>
        <p:spPr>
          <a:xfrm>
            <a:off x="0" y="1"/>
            <a:ext cx="12192000" cy="6858000"/>
          </a:xfrm>
          <a:prstGeom prst="rect">
            <a:avLst/>
          </a:prstGeom>
          <a:solidFill>
            <a:srgbClr val="222A49">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170910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222A4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7C872D-C668-4AF2-BCBD-16EDD74B9A2D}" type="datetimeFigureOut">
              <a:rPr lang="en-US" smtClean="0"/>
              <a:t>8/4/20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077754-EB69-4271-83F0-4EC2174974DC}" type="slidenum">
              <a:rPr lang="en-US" smtClean="0"/>
              <a:t>‹#›</a:t>
            </a:fld>
            <a:endParaRPr lang="en-US"/>
          </a:p>
        </p:txBody>
      </p:sp>
      <p:pic>
        <p:nvPicPr>
          <p:cNvPr id="17" name="Picture 16">
            <a:hlinkClick r:id="rId16"/>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11804125" y="6778911"/>
            <a:ext cx="365760" cy="98854"/>
          </a:xfrm>
          <a:prstGeom prst="rect">
            <a:avLst/>
          </a:prstGeom>
          <a:noFill/>
          <a:effectLst>
            <a:glow rad="63500">
              <a:schemeClr val="bg1">
                <a:alpha val="45000"/>
              </a:schemeClr>
            </a:glow>
          </a:effectLst>
        </p:spPr>
      </p:pic>
      <p:sp>
        <p:nvSpPr>
          <p:cNvPr id="19" name="Rectangle 18"/>
          <p:cNvSpPr/>
          <p:nvPr userDrawn="1"/>
        </p:nvSpPr>
        <p:spPr>
          <a:xfrm>
            <a:off x="0" y="1"/>
            <a:ext cx="12192000" cy="6858000"/>
          </a:xfrm>
          <a:prstGeom prst="rect">
            <a:avLst/>
          </a:prstGeom>
          <a:solidFill>
            <a:srgbClr val="222A49">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3860127"/>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5.jpeg"/><Relationship Id="rId5" Type="http://schemas.openxmlformats.org/officeDocument/2006/relationships/image" Target="../media/image4.jp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25.png"/><Relationship Id="rId7"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25.xml"/><Relationship Id="rId6" Type="http://schemas.openxmlformats.org/officeDocument/2006/relationships/image" Target="../media/image28.tiff"/><Relationship Id="rId5" Type="http://schemas.openxmlformats.org/officeDocument/2006/relationships/image" Target="../media/image40.png"/><Relationship Id="rId4" Type="http://schemas.openxmlformats.org/officeDocument/2006/relationships/image" Target="../media/image39.png"/></Relationships>
</file>

<file path=ppt/slides/_rels/slide11.xml.rels><?xml version="1.0" encoding="UTF-8" standalone="yes"?>
<Relationships xmlns="http://schemas.openxmlformats.org/package/2006/relationships"><Relationship Id="rId8" Type="http://schemas.openxmlformats.org/officeDocument/2006/relationships/image" Target="../media/image28.tiff"/><Relationship Id="rId3" Type="http://schemas.openxmlformats.org/officeDocument/2006/relationships/image" Target="../media/image25.png"/><Relationship Id="rId7" Type="http://schemas.openxmlformats.org/officeDocument/2006/relationships/image" Target="../media/image22.svg"/><Relationship Id="rId2" Type="http://schemas.openxmlformats.org/officeDocument/2006/relationships/notesSlide" Target="../notesSlides/notesSlide9.xml"/><Relationship Id="rId1" Type="http://schemas.openxmlformats.org/officeDocument/2006/relationships/slideLayout" Target="../slideLayouts/slideLayout25.xml"/><Relationship Id="rId6" Type="http://schemas.openxmlformats.org/officeDocument/2006/relationships/image" Target="../media/image21.png"/><Relationship Id="rId5" Type="http://schemas.openxmlformats.org/officeDocument/2006/relationships/image" Target="../media/image41.png"/><Relationship Id="rId4" Type="http://schemas.openxmlformats.org/officeDocument/2006/relationships/image" Target="../media/image40.png"/></Relationships>
</file>

<file path=ppt/slides/_rels/slide12.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25.png"/><Relationship Id="rId7" Type="http://schemas.openxmlformats.org/officeDocument/2006/relationships/image" Target="../media/image43.png"/><Relationship Id="rId2" Type="http://schemas.openxmlformats.org/officeDocument/2006/relationships/notesSlide" Target="../notesSlides/notesSlide10.xml"/><Relationship Id="rId1" Type="http://schemas.openxmlformats.org/officeDocument/2006/relationships/slideLayout" Target="../slideLayouts/slideLayout25.xml"/><Relationship Id="rId6" Type="http://schemas.openxmlformats.org/officeDocument/2006/relationships/image" Target="../media/image42.png"/><Relationship Id="rId5" Type="http://schemas.openxmlformats.org/officeDocument/2006/relationships/image" Target="../media/image22.svg"/><Relationship Id="rId10" Type="http://schemas.openxmlformats.org/officeDocument/2006/relationships/image" Target="../media/image28.tiff"/><Relationship Id="rId4" Type="http://schemas.openxmlformats.org/officeDocument/2006/relationships/image" Target="../media/image21.png"/><Relationship Id="rId9" Type="http://schemas.openxmlformats.org/officeDocument/2006/relationships/image" Target="../media/image45.png"/></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17.xml"/><Relationship Id="rId5" Type="http://schemas.openxmlformats.org/officeDocument/2006/relationships/image" Target="../media/image16.sv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8" Type="http://schemas.openxmlformats.org/officeDocument/2006/relationships/diagramData" Target="../diagrams/data1.xml"/><Relationship Id="rId13" Type="http://schemas.openxmlformats.org/officeDocument/2006/relationships/image" Target="../media/image48.png"/><Relationship Id="rId3" Type="http://schemas.openxmlformats.org/officeDocument/2006/relationships/image" Target="../media/image8.jpg"/><Relationship Id="rId7" Type="http://schemas.openxmlformats.org/officeDocument/2006/relationships/image" Target="../media/image47.png"/><Relationship Id="rId12" Type="http://schemas.microsoft.com/office/2007/relationships/diagramDrawing" Target="../diagrams/drawing1.xml"/><Relationship Id="rId2" Type="http://schemas.openxmlformats.org/officeDocument/2006/relationships/notesSlide" Target="../notesSlides/notesSlide12.xml"/><Relationship Id="rId16" Type="http://schemas.openxmlformats.org/officeDocument/2006/relationships/image" Target="../media/image51.png"/><Relationship Id="rId1" Type="http://schemas.openxmlformats.org/officeDocument/2006/relationships/slideLayout" Target="../slideLayouts/slideLayout17.xml"/><Relationship Id="rId6" Type="http://schemas.openxmlformats.org/officeDocument/2006/relationships/image" Target="../media/image46.png"/><Relationship Id="rId11" Type="http://schemas.openxmlformats.org/officeDocument/2006/relationships/diagramColors" Target="../diagrams/colors1.xml"/><Relationship Id="rId5" Type="http://schemas.openxmlformats.org/officeDocument/2006/relationships/image" Target="../media/image16.svg"/><Relationship Id="rId15" Type="http://schemas.openxmlformats.org/officeDocument/2006/relationships/image" Target="../media/image50.png"/><Relationship Id="rId10" Type="http://schemas.openxmlformats.org/officeDocument/2006/relationships/diagramQuickStyle" Target="../diagrams/quickStyle1.xml"/><Relationship Id="rId4" Type="http://schemas.openxmlformats.org/officeDocument/2006/relationships/image" Target="../media/image15.png"/><Relationship Id="rId9" Type="http://schemas.openxmlformats.org/officeDocument/2006/relationships/diagramLayout" Target="../diagrams/layout1.xml"/><Relationship Id="rId14" Type="http://schemas.openxmlformats.org/officeDocument/2006/relationships/image" Target="../media/image49.png"/></Relationships>
</file>

<file path=ppt/slides/_rels/slide15.xml.rels><?xml version="1.0" encoding="UTF-8" standalone="yes"?>
<Relationships xmlns="http://schemas.openxmlformats.org/package/2006/relationships"><Relationship Id="rId8" Type="http://schemas.openxmlformats.org/officeDocument/2006/relationships/image" Target="../media/image52.png"/><Relationship Id="rId13" Type="http://schemas.openxmlformats.org/officeDocument/2006/relationships/image" Target="../media/image57.png"/><Relationship Id="rId3" Type="http://schemas.openxmlformats.org/officeDocument/2006/relationships/image" Target="../media/image8.jpg"/><Relationship Id="rId7" Type="http://schemas.openxmlformats.org/officeDocument/2006/relationships/image" Target="../media/image24.svg"/><Relationship Id="rId12" Type="http://schemas.openxmlformats.org/officeDocument/2006/relationships/image" Target="../media/image56.png"/><Relationship Id="rId2" Type="http://schemas.openxmlformats.org/officeDocument/2006/relationships/notesSlide" Target="../notesSlides/notesSlide13.xml"/><Relationship Id="rId1" Type="http://schemas.openxmlformats.org/officeDocument/2006/relationships/slideLayout" Target="../slideLayouts/slideLayout17.xml"/><Relationship Id="rId6" Type="http://schemas.openxmlformats.org/officeDocument/2006/relationships/image" Target="../media/image23.png"/><Relationship Id="rId11" Type="http://schemas.openxmlformats.org/officeDocument/2006/relationships/image" Target="../media/image55.png"/><Relationship Id="rId5" Type="http://schemas.openxmlformats.org/officeDocument/2006/relationships/image" Target="../media/image1.png"/><Relationship Id="rId10" Type="http://schemas.openxmlformats.org/officeDocument/2006/relationships/image" Target="../media/image54.png"/><Relationship Id="rId4" Type="http://schemas.openxmlformats.org/officeDocument/2006/relationships/hyperlink" Target="http://slides.sage-fox.com/" TargetMode="External"/><Relationship Id="rId9" Type="http://schemas.openxmlformats.org/officeDocument/2006/relationships/image" Target="../media/image53.png"/></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20.svg"/><Relationship Id="rId2" Type="http://schemas.openxmlformats.org/officeDocument/2006/relationships/notesSlide" Target="../notesSlides/notesSlide14.xml"/><Relationship Id="rId1" Type="http://schemas.openxmlformats.org/officeDocument/2006/relationships/slideLayout" Target="../slideLayouts/slideLayout17.xml"/><Relationship Id="rId6" Type="http://schemas.openxmlformats.org/officeDocument/2006/relationships/image" Target="../media/image19.png"/><Relationship Id="rId5" Type="http://schemas.openxmlformats.org/officeDocument/2006/relationships/image" Target="../media/image59.png"/><Relationship Id="rId4" Type="http://schemas.openxmlformats.org/officeDocument/2006/relationships/image" Target="../media/image58.png"/></Relationships>
</file>

<file path=ppt/slides/_rels/slide1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8.jpg"/><Relationship Id="rId7" Type="http://schemas.openxmlformats.org/officeDocument/2006/relationships/image" Target="../media/image63.jpg"/><Relationship Id="rId2" Type="http://schemas.openxmlformats.org/officeDocument/2006/relationships/notesSlide" Target="../notesSlides/notesSlide15.xml"/><Relationship Id="rId1" Type="http://schemas.openxmlformats.org/officeDocument/2006/relationships/slideLayout" Target="../slideLayouts/slideLayout17.xml"/><Relationship Id="rId6" Type="http://schemas.openxmlformats.org/officeDocument/2006/relationships/image" Target="../media/image62.jpg"/><Relationship Id="rId5" Type="http://schemas.openxmlformats.org/officeDocument/2006/relationships/image" Target="../media/image61.jpg"/><Relationship Id="rId10" Type="http://schemas.openxmlformats.org/officeDocument/2006/relationships/image" Target="../media/image64.jpg"/><Relationship Id="rId4" Type="http://schemas.openxmlformats.org/officeDocument/2006/relationships/image" Target="../media/image60.jpg"/><Relationship Id="rId9" Type="http://schemas.openxmlformats.org/officeDocument/2006/relationships/image" Target="../media/image20.svg"/></Relationships>
</file>

<file path=ppt/slides/_rels/slide18.xml.rels><?xml version="1.0" encoding="UTF-8" standalone="yes"?>
<Relationships xmlns="http://schemas.openxmlformats.org/package/2006/relationships"><Relationship Id="rId8" Type="http://schemas.openxmlformats.org/officeDocument/2006/relationships/image" Target="../media/image69.png"/><Relationship Id="rId13" Type="http://schemas.openxmlformats.org/officeDocument/2006/relationships/image" Target="../media/image74.svg"/><Relationship Id="rId3" Type="http://schemas.openxmlformats.org/officeDocument/2006/relationships/image" Target="../media/image8.jpg"/><Relationship Id="rId7" Type="http://schemas.openxmlformats.org/officeDocument/2006/relationships/image" Target="../media/image68.svg"/><Relationship Id="rId12" Type="http://schemas.openxmlformats.org/officeDocument/2006/relationships/image" Target="../media/image73.png"/><Relationship Id="rId17" Type="http://schemas.openxmlformats.org/officeDocument/2006/relationships/image" Target="../media/image78.svg"/><Relationship Id="rId2" Type="http://schemas.openxmlformats.org/officeDocument/2006/relationships/notesSlide" Target="../notesSlides/notesSlide16.xml"/><Relationship Id="rId16" Type="http://schemas.openxmlformats.org/officeDocument/2006/relationships/image" Target="../media/image77.png"/><Relationship Id="rId1" Type="http://schemas.openxmlformats.org/officeDocument/2006/relationships/slideLayout" Target="../slideLayouts/slideLayout31.xml"/><Relationship Id="rId6" Type="http://schemas.openxmlformats.org/officeDocument/2006/relationships/image" Target="../media/image67.png"/><Relationship Id="rId11" Type="http://schemas.openxmlformats.org/officeDocument/2006/relationships/image" Target="../media/image72.svg"/><Relationship Id="rId5" Type="http://schemas.openxmlformats.org/officeDocument/2006/relationships/image" Target="../media/image66.svg"/><Relationship Id="rId15" Type="http://schemas.openxmlformats.org/officeDocument/2006/relationships/image" Target="../media/image76.svg"/><Relationship Id="rId10" Type="http://schemas.openxmlformats.org/officeDocument/2006/relationships/image" Target="../media/image71.png"/><Relationship Id="rId4" Type="http://schemas.openxmlformats.org/officeDocument/2006/relationships/image" Target="../media/image65.png"/><Relationship Id="rId9" Type="http://schemas.openxmlformats.org/officeDocument/2006/relationships/image" Target="../media/image70.svg"/><Relationship Id="rId14" Type="http://schemas.openxmlformats.org/officeDocument/2006/relationships/image" Target="../media/image75.png"/></Relationships>
</file>

<file path=ppt/slides/_rels/slide2.xml.rels><?xml version="1.0" encoding="UTF-8" standalone="yes"?>
<Relationships xmlns="http://schemas.openxmlformats.org/package/2006/relationships"><Relationship Id="rId3" Type="http://schemas.openxmlformats.org/officeDocument/2006/relationships/hyperlink" Target="http://slides.sage-fox.com/" TargetMode="External"/><Relationship Id="rId2" Type="http://schemas.openxmlformats.org/officeDocument/2006/relationships/image" Target="../media/image8.jpg"/><Relationship Id="rId1" Type="http://schemas.openxmlformats.org/officeDocument/2006/relationships/slideLayout" Target="../slideLayouts/slideLayout39.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jpg"/><Relationship Id="rId7"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2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8" Type="http://schemas.openxmlformats.org/officeDocument/2006/relationships/image" Target="../media/image18.svg"/><Relationship Id="rId13" Type="http://schemas.openxmlformats.org/officeDocument/2006/relationships/image" Target="../media/image23.png"/><Relationship Id="rId3" Type="http://schemas.openxmlformats.org/officeDocument/2006/relationships/hyperlink" Target="http://slides.sage-fox.com/" TargetMode="External"/><Relationship Id="rId7" Type="http://schemas.openxmlformats.org/officeDocument/2006/relationships/image" Target="../media/image17.png"/><Relationship Id="rId12" Type="http://schemas.openxmlformats.org/officeDocument/2006/relationships/image" Target="../media/image22.svg"/><Relationship Id="rId2" Type="http://schemas.openxmlformats.org/officeDocument/2006/relationships/image" Target="../media/image14.jpeg"/><Relationship Id="rId1" Type="http://schemas.openxmlformats.org/officeDocument/2006/relationships/slideLayout" Target="../slideLayouts/slideLayout12.xml"/><Relationship Id="rId6" Type="http://schemas.openxmlformats.org/officeDocument/2006/relationships/image" Target="../media/image16.sv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png"/><Relationship Id="rId9" Type="http://schemas.openxmlformats.org/officeDocument/2006/relationships/image" Target="../media/image19.png"/><Relationship Id="rId14" Type="http://schemas.openxmlformats.org/officeDocument/2006/relationships/image" Target="../media/image24.svg"/></Relationships>
</file>

<file path=ppt/slides/_rels/slide5.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8.svg"/><Relationship Id="rId2" Type="http://schemas.openxmlformats.org/officeDocument/2006/relationships/notesSlide" Target="../notesSlides/notesSlide3.xml"/><Relationship Id="rId1" Type="http://schemas.openxmlformats.org/officeDocument/2006/relationships/slideLayout" Target="../slideLayouts/slideLayout25.xml"/><Relationship Id="rId6" Type="http://schemas.openxmlformats.org/officeDocument/2006/relationships/image" Target="../media/image17.png"/><Relationship Id="rId5" Type="http://schemas.openxmlformats.org/officeDocument/2006/relationships/image" Target="../media/image27.png"/><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8.svg"/><Relationship Id="rId2" Type="http://schemas.openxmlformats.org/officeDocument/2006/relationships/notesSlide" Target="../notesSlides/notesSlide4.xml"/><Relationship Id="rId1" Type="http://schemas.openxmlformats.org/officeDocument/2006/relationships/slideLayout" Target="../slideLayouts/slideLayout25.xml"/><Relationship Id="rId6" Type="http://schemas.openxmlformats.org/officeDocument/2006/relationships/image" Target="../media/image17.png"/><Relationship Id="rId5" Type="http://schemas.openxmlformats.org/officeDocument/2006/relationships/image" Target="../media/image29.png"/><Relationship Id="rId4" Type="http://schemas.openxmlformats.org/officeDocument/2006/relationships/image" Target="../media/image28.tiff"/></Relationships>
</file>

<file path=ppt/slides/_rels/slide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5.png"/><Relationship Id="rId7" Type="http://schemas.openxmlformats.org/officeDocument/2006/relationships/image" Target="../media/image33.png"/><Relationship Id="rId2" Type="http://schemas.openxmlformats.org/officeDocument/2006/relationships/notesSlide" Target="../notesSlides/notesSlide5.xml"/><Relationship Id="rId1" Type="http://schemas.openxmlformats.org/officeDocument/2006/relationships/slideLayout" Target="../slideLayouts/slideLayout25.xml"/><Relationship Id="rId6" Type="http://schemas.openxmlformats.org/officeDocument/2006/relationships/image" Target="../media/image32.png"/><Relationship Id="rId5" Type="http://schemas.openxmlformats.org/officeDocument/2006/relationships/image" Target="../media/image31.png"/><Relationship Id="rId10" Type="http://schemas.openxmlformats.org/officeDocument/2006/relationships/image" Target="../media/image22.svg"/><Relationship Id="rId4" Type="http://schemas.openxmlformats.org/officeDocument/2006/relationships/image" Target="../media/image30.png"/><Relationship Id="rId9" Type="http://schemas.openxmlformats.org/officeDocument/2006/relationships/image" Target="../media/image21.png"/></Relationships>
</file>

<file path=ppt/slides/_rels/slide8.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25.png"/><Relationship Id="rId7" Type="http://schemas.openxmlformats.org/officeDocument/2006/relationships/image" Target="../media/image22.svg"/><Relationship Id="rId2" Type="http://schemas.openxmlformats.org/officeDocument/2006/relationships/notesSlide" Target="../notesSlides/notesSlide6.xml"/><Relationship Id="rId1" Type="http://schemas.openxmlformats.org/officeDocument/2006/relationships/slideLayout" Target="../slideLayouts/slideLayout25.xml"/><Relationship Id="rId6" Type="http://schemas.openxmlformats.org/officeDocument/2006/relationships/image" Target="../media/image21.png"/><Relationship Id="rId5" Type="http://schemas.openxmlformats.org/officeDocument/2006/relationships/image" Target="../media/image35.png"/><Relationship Id="rId10" Type="http://schemas.openxmlformats.org/officeDocument/2006/relationships/image" Target="../media/image28.tiff"/><Relationship Id="rId4" Type="http://schemas.openxmlformats.org/officeDocument/2006/relationships/image" Target="../media/image34.png"/><Relationship Id="rId9" Type="http://schemas.openxmlformats.org/officeDocument/2006/relationships/image" Target="../media/image37.svg"/></Relationships>
</file>

<file path=ppt/slides/_rels/slide9.xml.rels><?xml version="1.0" encoding="UTF-8" standalone="yes"?>
<Relationships xmlns="http://schemas.openxmlformats.org/package/2006/relationships"><Relationship Id="rId8" Type="http://schemas.openxmlformats.org/officeDocument/2006/relationships/image" Target="../media/image28.tiff"/><Relationship Id="rId3" Type="http://schemas.openxmlformats.org/officeDocument/2006/relationships/image" Target="../media/image25.png"/><Relationship Id="rId7" Type="http://schemas.openxmlformats.org/officeDocument/2006/relationships/image" Target="../media/image22.svg"/><Relationship Id="rId2" Type="http://schemas.openxmlformats.org/officeDocument/2006/relationships/notesSlide" Target="../notesSlides/notesSlide7.xml"/><Relationship Id="rId1" Type="http://schemas.openxmlformats.org/officeDocument/2006/relationships/slideLayout" Target="../slideLayouts/slideLayout25.xml"/><Relationship Id="rId6" Type="http://schemas.openxmlformats.org/officeDocument/2006/relationships/image" Target="../media/image21.png"/><Relationship Id="rId5" Type="http://schemas.openxmlformats.org/officeDocument/2006/relationships/image" Target="../media/image38.png"/><Relationship Id="rId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22949"/>
        </a:solidFill>
        <a:effectLst/>
      </p:bgPr>
    </p:bg>
    <p:spTree>
      <p:nvGrpSpPr>
        <p:cNvPr id="1" name=""/>
        <p:cNvGrpSpPr/>
        <p:nvPr/>
      </p:nvGrpSpPr>
      <p:grpSpPr>
        <a:xfrm>
          <a:off x="0" y="0"/>
          <a:ext cx="0" cy="0"/>
          <a:chOff x="0" y="0"/>
          <a:chExt cx="0" cy="0"/>
        </a:xfrm>
      </p:grpSpPr>
      <p:pic>
        <p:nvPicPr>
          <p:cNvPr id="1028" name="Picture 4" descr="cdn.arstechnica.net/wp-content/uploads/2015/02/...">
            <a:extLst>
              <a:ext uri="{FF2B5EF4-FFF2-40B4-BE49-F238E27FC236}">
                <a16:creationId xmlns:a16="http://schemas.microsoft.com/office/drawing/2014/main" id="{E36A8D49-60E2-7F43-8F37-B4C99519EF71}"/>
              </a:ext>
            </a:extLst>
          </p:cNvPr>
          <p:cNvPicPr>
            <a:picLocks noChangeAspect="1" noChangeArrowheads="1"/>
          </p:cNvPicPr>
          <p:nvPr/>
        </p:nvPicPr>
        <p:blipFill>
          <a:blip r:embed="rId3">
            <a:alphaModFix amt="48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solidFill>
            <a:schemeClr val="tx1"/>
          </a:solidFill>
        </p:spPr>
      </p:pic>
      <p:sp>
        <p:nvSpPr>
          <p:cNvPr id="4" name="Title 3">
            <a:extLst>
              <a:ext uri="{FF2B5EF4-FFF2-40B4-BE49-F238E27FC236}">
                <a16:creationId xmlns:a16="http://schemas.microsoft.com/office/drawing/2014/main" id="{A913F8B4-8818-C241-8425-FCA8FFC44649}"/>
              </a:ext>
            </a:extLst>
          </p:cNvPr>
          <p:cNvSpPr>
            <a:spLocks noGrp="1"/>
          </p:cNvSpPr>
          <p:nvPr>
            <p:ph type="title"/>
          </p:nvPr>
        </p:nvSpPr>
        <p:spPr>
          <a:xfrm>
            <a:off x="1113761" y="5119851"/>
            <a:ext cx="9917025" cy="1323835"/>
          </a:xfrm>
        </p:spPr>
        <p:txBody>
          <a:bodyPr>
            <a:normAutofit fontScale="90000"/>
          </a:bodyPr>
          <a:lstStyle/>
          <a:p>
            <a:pPr algn="ctr"/>
            <a:r>
              <a:rPr lang="en-US" sz="9600" dirty="0">
                <a:ln w="0"/>
                <a:solidFill>
                  <a:schemeClr val="bg1"/>
                </a:solidFill>
                <a:effectLst>
                  <a:outerShdw blurRad="38100" dist="19050" dir="2700000" algn="tl" rotWithShape="0">
                    <a:schemeClr val="dk1">
                      <a:alpha val="40000"/>
                    </a:schemeClr>
                  </a:outerShdw>
                </a:effectLst>
                <a:latin typeface="Candara" panose="020E0502030303020204" pitchFamily="34" charset="0"/>
                <a:cs typeface="Arial" panose="020B0604020202020204" pitchFamily="34" charset="0"/>
              </a:rPr>
              <a:t>Project #1 </a:t>
            </a:r>
          </a:p>
        </p:txBody>
      </p:sp>
      <p:pic>
        <p:nvPicPr>
          <p:cNvPr id="5" name="Picture 6" descr="Champions - League of Legends">
            <a:extLst>
              <a:ext uri="{FF2B5EF4-FFF2-40B4-BE49-F238E27FC236}">
                <a16:creationId xmlns:a16="http://schemas.microsoft.com/office/drawing/2014/main" id="{4856FE0D-9B58-5A41-96B8-A1AE3BB944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1435" y="119271"/>
            <a:ext cx="1928741" cy="2175620"/>
          </a:xfrm>
          <a:prstGeom prst="flowChartAlternateProcess">
            <a:avLst/>
          </a:prstGeom>
          <a:noFill/>
          <a:ln w="12700">
            <a:solidFill>
              <a:schemeClr val="bg1"/>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6" name="Title 3">
            <a:extLst>
              <a:ext uri="{FF2B5EF4-FFF2-40B4-BE49-F238E27FC236}">
                <a16:creationId xmlns:a16="http://schemas.microsoft.com/office/drawing/2014/main" id="{524394FD-C760-EC49-9241-F41766CAFCCF}"/>
              </a:ext>
            </a:extLst>
          </p:cNvPr>
          <p:cNvSpPr txBox="1">
            <a:spLocks/>
          </p:cNvSpPr>
          <p:nvPr/>
        </p:nvSpPr>
        <p:spPr>
          <a:xfrm>
            <a:off x="298177" y="1948766"/>
            <a:ext cx="2130288" cy="13238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Lauren</a:t>
            </a:r>
          </a:p>
        </p:txBody>
      </p:sp>
      <p:sp>
        <p:nvSpPr>
          <p:cNvPr id="17" name="Title 3">
            <a:extLst>
              <a:ext uri="{FF2B5EF4-FFF2-40B4-BE49-F238E27FC236}">
                <a16:creationId xmlns:a16="http://schemas.microsoft.com/office/drawing/2014/main" id="{0C0B784F-ADCC-854B-B7B5-CE6920A064B5}"/>
              </a:ext>
            </a:extLst>
          </p:cNvPr>
          <p:cNvSpPr txBox="1">
            <a:spLocks/>
          </p:cNvSpPr>
          <p:nvPr/>
        </p:nvSpPr>
        <p:spPr>
          <a:xfrm>
            <a:off x="2667831" y="1948766"/>
            <a:ext cx="2130288" cy="13238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Jim</a:t>
            </a:r>
          </a:p>
        </p:txBody>
      </p:sp>
      <p:sp>
        <p:nvSpPr>
          <p:cNvPr id="18" name="Title 3">
            <a:extLst>
              <a:ext uri="{FF2B5EF4-FFF2-40B4-BE49-F238E27FC236}">
                <a16:creationId xmlns:a16="http://schemas.microsoft.com/office/drawing/2014/main" id="{7409DC65-D48A-BC40-A064-536F73C8CD36}"/>
              </a:ext>
            </a:extLst>
          </p:cNvPr>
          <p:cNvSpPr txBox="1">
            <a:spLocks/>
          </p:cNvSpPr>
          <p:nvPr/>
        </p:nvSpPr>
        <p:spPr>
          <a:xfrm>
            <a:off x="5037485" y="1948766"/>
            <a:ext cx="2130288" cy="13238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Dylan</a:t>
            </a:r>
          </a:p>
        </p:txBody>
      </p:sp>
      <p:sp>
        <p:nvSpPr>
          <p:cNvPr id="19" name="Title 3">
            <a:extLst>
              <a:ext uri="{FF2B5EF4-FFF2-40B4-BE49-F238E27FC236}">
                <a16:creationId xmlns:a16="http://schemas.microsoft.com/office/drawing/2014/main" id="{317BACCB-886C-5C45-B346-ADE776FD105F}"/>
              </a:ext>
            </a:extLst>
          </p:cNvPr>
          <p:cNvSpPr txBox="1">
            <a:spLocks/>
          </p:cNvSpPr>
          <p:nvPr/>
        </p:nvSpPr>
        <p:spPr>
          <a:xfrm>
            <a:off x="7407139" y="1948766"/>
            <a:ext cx="2130288" cy="13238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Raj</a:t>
            </a:r>
          </a:p>
        </p:txBody>
      </p:sp>
      <p:sp>
        <p:nvSpPr>
          <p:cNvPr id="20" name="Title 3">
            <a:extLst>
              <a:ext uri="{FF2B5EF4-FFF2-40B4-BE49-F238E27FC236}">
                <a16:creationId xmlns:a16="http://schemas.microsoft.com/office/drawing/2014/main" id="{85FDA4BB-083F-F14A-9693-0291D59F3718}"/>
              </a:ext>
            </a:extLst>
          </p:cNvPr>
          <p:cNvSpPr txBox="1">
            <a:spLocks/>
          </p:cNvSpPr>
          <p:nvPr/>
        </p:nvSpPr>
        <p:spPr>
          <a:xfrm>
            <a:off x="9776793" y="1948766"/>
            <a:ext cx="2130288" cy="13238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Angie</a:t>
            </a:r>
          </a:p>
        </p:txBody>
      </p:sp>
      <p:sp>
        <p:nvSpPr>
          <p:cNvPr id="26" name="Rounded Rectangle 25">
            <a:extLst>
              <a:ext uri="{FF2B5EF4-FFF2-40B4-BE49-F238E27FC236}">
                <a16:creationId xmlns:a16="http://schemas.microsoft.com/office/drawing/2014/main" id="{2437D882-2DA8-DE47-8AA3-218CE570BF98}"/>
              </a:ext>
            </a:extLst>
          </p:cNvPr>
          <p:cNvSpPr/>
          <p:nvPr/>
        </p:nvSpPr>
        <p:spPr>
          <a:xfrm>
            <a:off x="9800021" y="119271"/>
            <a:ext cx="1943926" cy="21756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erson in a costume&#10;&#10;Description automatically generated">
            <a:extLst>
              <a:ext uri="{FF2B5EF4-FFF2-40B4-BE49-F238E27FC236}">
                <a16:creationId xmlns:a16="http://schemas.microsoft.com/office/drawing/2014/main" id="{6E9ADEBB-3D4F-5E41-992E-0B123F37FCF1}"/>
              </a:ext>
            </a:extLst>
          </p:cNvPr>
          <p:cNvPicPr>
            <a:picLocks noChangeAspect="1"/>
          </p:cNvPicPr>
          <p:nvPr/>
        </p:nvPicPr>
        <p:blipFill>
          <a:blip r:embed="rId5"/>
          <a:stretch>
            <a:fillRect/>
          </a:stretch>
        </p:blipFill>
        <p:spPr>
          <a:xfrm>
            <a:off x="7508425" y="119271"/>
            <a:ext cx="1927715" cy="2186452"/>
          </a:xfrm>
          <a:prstGeom prst="roundRect">
            <a:avLst/>
          </a:prstGeom>
          <a:ln w="12700">
            <a:solidFill>
              <a:schemeClr val="bg1"/>
            </a:solidFill>
          </a:ln>
          <a:effectLst>
            <a:outerShdw blurRad="50800" dist="38100" dir="2700000" algn="tl" rotWithShape="0">
              <a:prstClr val="black">
                <a:alpha val="40000"/>
              </a:prstClr>
            </a:outerShdw>
          </a:effectLst>
        </p:spPr>
      </p:pic>
      <p:pic>
        <p:nvPicPr>
          <p:cNvPr id="1026" name="Picture 2">
            <a:extLst>
              <a:ext uri="{FF2B5EF4-FFF2-40B4-BE49-F238E27FC236}">
                <a16:creationId xmlns:a16="http://schemas.microsoft.com/office/drawing/2014/main" id="{7C607066-98CC-9C4C-86FC-AFC1795F994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7274" r="23339"/>
          <a:stretch/>
        </p:blipFill>
        <p:spPr bwMode="auto">
          <a:xfrm>
            <a:off x="2769117" y="83761"/>
            <a:ext cx="1943926" cy="2211130"/>
          </a:xfrm>
          <a:prstGeom prst="roundRect">
            <a:avLst/>
          </a:prstGeom>
          <a:noFill/>
          <a:ln w="12700">
            <a:solidFill>
              <a:schemeClr val="bg1"/>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3" name="Picture 2" descr="A picture containing sitting, table, cake, chocolate&#10;&#10;Description automatically generated">
            <a:extLst>
              <a:ext uri="{FF2B5EF4-FFF2-40B4-BE49-F238E27FC236}">
                <a16:creationId xmlns:a16="http://schemas.microsoft.com/office/drawing/2014/main" id="{53285E8A-514F-4B11-A241-8FA7C790CAB1}"/>
              </a:ext>
            </a:extLst>
          </p:cNvPr>
          <p:cNvPicPr>
            <a:picLocks noChangeAspect="1"/>
          </p:cNvPicPr>
          <p:nvPr/>
        </p:nvPicPr>
        <p:blipFill rotWithShape="1">
          <a:blip r:embed="rId7"/>
          <a:srcRect l="28607" r="37022" b="34267"/>
          <a:stretch/>
        </p:blipFill>
        <p:spPr>
          <a:xfrm>
            <a:off x="5108417" y="101516"/>
            <a:ext cx="1927715" cy="2175620"/>
          </a:xfrm>
          <a:prstGeom prst="roundRect">
            <a:avLst/>
          </a:prstGeom>
          <a:ln w="19050">
            <a:solidFill>
              <a:schemeClr val="bg1"/>
            </a:solidFill>
          </a:ln>
        </p:spPr>
      </p:pic>
      <p:pic>
        <p:nvPicPr>
          <p:cNvPr id="2" name="Picture 2" descr="Pin em League of Legends">
            <a:extLst>
              <a:ext uri="{FF2B5EF4-FFF2-40B4-BE49-F238E27FC236}">
                <a16:creationId xmlns:a16="http://schemas.microsoft.com/office/drawing/2014/main" id="{2124F9EF-6018-8E43-B673-1B3759F3907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1005" t="3806" r="17615" b="50989"/>
          <a:stretch/>
        </p:blipFill>
        <p:spPr bwMode="auto">
          <a:xfrm>
            <a:off x="9800021" y="119271"/>
            <a:ext cx="1961079" cy="2207942"/>
          </a:xfrm>
          <a:prstGeom prst="roundRect">
            <a:avLst/>
          </a:prstGeom>
          <a:noFill/>
          <a:ln>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85829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847EF185-DAC1-FA4F-9729-ADE9E3399456}"/>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A32E23BB-3E68-2548-946C-4D2B23CD44A8}"/>
              </a:ext>
            </a:extLst>
          </p:cNvPr>
          <p:cNvPicPr>
            <a:picLocks noChangeAspect="1"/>
          </p:cNvPicPr>
          <p:nvPr/>
        </p:nvPicPr>
        <p:blipFill>
          <a:blip r:embed="rId4"/>
          <a:stretch>
            <a:fillRect/>
          </a:stretch>
        </p:blipFill>
        <p:spPr>
          <a:xfrm>
            <a:off x="221697" y="2060928"/>
            <a:ext cx="4446557" cy="3122829"/>
          </a:xfrm>
          <a:prstGeom prst="rect">
            <a:avLst/>
          </a:prstGeom>
        </p:spPr>
      </p:pic>
      <p:pic>
        <p:nvPicPr>
          <p:cNvPr id="8" name="Picture 7">
            <a:extLst>
              <a:ext uri="{FF2B5EF4-FFF2-40B4-BE49-F238E27FC236}">
                <a16:creationId xmlns:a16="http://schemas.microsoft.com/office/drawing/2014/main" id="{C24C3339-F024-B443-A1AF-D5DAA09D262D}"/>
              </a:ext>
            </a:extLst>
          </p:cNvPr>
          <p:cNvPicPr>
            <a:picLocks noChangeAspect="1"/>
          </p:cNvPicPr>
          <p:nvPr/>
        </p:nvPicPr>
        <p:blipFill>
          <a:blip r:embed="rId5"/>
          <a:stretch>
            <a:fillRect/>
          </a:stretch>
        </p:blipFill>
        <p:spPr>
          <a:xfrm>
            <a:off x="5971561" y="2215603"/>
            <a:ext cx="5998742" cy="2633063"/>
          </a:xfrm>
          <a:prstGeom prst="rect">
            <a:avLst/>
          </a:prstGeom>
        </p:spPr>
      </p:pic>
      <p:sp>
        <p:nvSpPr>
          <p:cNvPr id="9" name="Right Arrow 8">
            <a:extLst>
              <a:ext uri="{FF2B5EF4-FFF2-40B4-BE49-F238E27FC236}">
                <a16:creationId xmlns:a16="http://schemas.microsoft.com/office/drawing/2014/main" id="{8E2E3466-4123-0E4C-A6DF-34835734B139}"/>
              </a:ext>
            </a:extLst>
          </p:cNvPr>
          <p:cNvSpPr/>
          <p:nvPr/>
        </p:nvSpPr>
        <p:spPr>
          <a:xfrm>
            <a:off x="4876800" y="3256547"/>
            <a:ext cx="930442" cy="770021"/>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D4CF8D37-6921-9148-BD4D-A7A5367D6340}"/>
              </a:ext>
            </a:extLst>
          </p:cNvPr>
          <p:cNvPicPr>
            <a:picLocks noChangeAspect="1"/>
          </p:cNvPicPr>
          <p:nvPr/>
        </p:nvPicPr>
        <p:blipFill>
          <a:blip r:embed="rId6">
            <a:alphaModFix amt="85000"/>
          </a:blip>
          <a:stretch>
            <a:fillRect/>
          </a:stretch>
        </p:blipFill>
        <p:spPr>
          <a:xfrm>
            <a:off x="98115" y="6063936"/>
            <a:ext cx="718170" cy="620912"/>
          </a:xfrm>
          <a:prstGeom prst="hexagon">
            <a:avLst/>
          </a:prstGeom>
          <a:ln w="38100">
            <a:solidFill>
              <a:schemeClr val="bg1"/>
            </a:solidFill>
          </a:ln>
          <a:scene3d>
            <a:camera prst="orthographicFront"/>
            <a:lightRig rig="threePt" dir="t"/>
          </a:scene3d>
          <a:sp3d>
            <a:bevelT/>
          </a:sp3d>
        </p:spPr>
      </p:pic>
      <p:pic>
        <p:nvPicPr>
          <p:cNvPr id="14" name="Graphic 13" descr="Magnifying glass">
            <a:extLst>
              <a:ext uri="{FF2B5EF4-FFF2-40B4-BE49-F238E27FC236}">
                <a16:creationId xmlns:a16="http://schemas.microsoft.com/office/drawing/2014/main" id="{2BBEAA0B-2D6E-474E-A0F7-6616D4661B3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0" y="11159"/>
            <a:ext cx="914400" cy="914400"/>
          </a:xfrm>
          <a:prstGeom prst="rect">
            <a:avLst/>
          </a:prstGeom>
        </p:spPr>
      </p:pic>
      <p:sp>
        <p:nvSpPr>
          <p:cNvPr id="15" name="TextBox 14">
            <a:extLst>
              <a:ext uri="{FF2B5EF4-FFF2-40B4-BE49-F238E27FC236}">
                <a16:creationId xmlns:a16="http://schemas.microsoft.com/office/drawing/2014/main" id="{BF9B6082-582A-E147-B013-633F4E488C31}"/>
              </a:ext>
            </a:extLst>
          </p:cNvPr>
          <p:cNvSpPr txBox="1"/>
          <p:nvPr/>
        </p:nvSpPr>
        <p:spPr>
          <a:xfrm>
            <a:off x="3289712" y="685628"/>
            <a:ext cx="561257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lumMod val="85000"/>
                  </a:prstClr>
                </a:solidFill>
                <a:effectLst/>
                <a:uLnTx/>
                <a:uFillTx/>
                <a:latin typeface="Candara" panose="020E0502030303020204" pitchFamily="34" charset="0"/>
                <a:ea typeface="+mn-ea"/>
                <a:cs typeface="+mn-cs"/>
              </a:rPr>
              <a:t>Analysis Workflow</a:t>
            </a:r>
            <a:endPar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endParaRPr>
          </a:p>
        </p:txBody>
      </p:sp>
      <p:sp>
        <p:nvSpPr>
          <p:cNvPr id="16" name="TextBox 15">
            <a:extLst>
              <a:ext uri="{FF2B5EF4-FFF2-40B4-BE49-F238E27FC236}">
                <a16:creationId xmlns:a16="http://schemas.microsoft.com/office/drawing/2014/main" id="{3AE83B67-594E-F547-A2F2-5600E205E148}"/>
              </a:ext>
            </a:extLst>
          </p:cNvPr>
          <p:cNvSpPr txBox="1"/>
          <p:nvPr/>
        </p:nvSpPr>
        <p:spPr>
          <a:xfrm>
            <a:off x="2364479" y="100852"/>
            <a:ext cx="7463041"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Data Exploration and Cleaning</a:t>
            </a:r>
          </a:p>
        </p:txBody>
      </p:sp>
    </p:spTree>
    <p:extLst>
      <p:ext uri="{BB962C8B-B14F-4D97-AF65-F5344CB8AC3E}">
        <p14:creationId xmlns:p14="http://schemas.microsoft.com/office/powerpoint/2010/main" val="30740344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5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12" name="Freeform 11">
            <a:extLst>
              <a:ext uri="{FF2B5EF4-FFF2-40B4-BE49-F238E27FC236}">
                <a16:creationId xmlns:a16="http://schemas.microsoft.com/office/drawing/2014/main" id="{C66CB752-B368-2041-A082-7E1DAE84548A}"/>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C24C3339-F024-B443-A1AF-D5DAA09D262D}"/>
              </a:ext>
            </a:extLst>
          </p:cNvPr>
          <p:cNvPicPr>
            <a:picLocks noChangeAspect="1"/>
          </p:cNvPicPr>
          <p:nvPr/>
        </p:nvPicPr>
        <p:blipFill>
          <a:blip r:embed="rId4"/>
          <a:stretch>
            <a:fillRect/>
          </a:stretch>
        </p:blipFill>
        <p:spPr>
          <a:xfrm>
            <a:off x="210372" y="1231354"/>
            <a:ext cx="3762781" cy="1651620"/>
          </a:xfrm>
          <a:prstGeom prst="rect">
            <a:avLst/>
          </a:prstGeom>
        </p:spPr>
      </p:pic>
      <p:pic>
        <p:nvPicPr>
          <p:cNvPr id="6" name="Picture 5">
            <a:extLst>
              <a:ext uri="{FF2B5EF4-FFF2-40B4-BE49-F238E27FC236}">
                <a16:creationId xmlns:a16="http://schemas.microsoft.com/office/drawing/2014/main" id="{D6809169-C364-2D46-8305-D9F4257AE858}"/>
              </a:ext>
            </a:extLst>
          </p:cNvPr>
          <p:cNvPicPr>
            <a:picLocks noChangeAspect="1"/>
          </p:cNvPicPr>
          <p:nvPr/>
        </p:nvPicPr>
        <p:blipFill>
          <a:blip r:embed="rId5"/>
          <a:stretch>
            <a:fillRect/>
          </a:stretch>
        </p:blipFill>
        <p:spPr>
          <a:xfrm>
            <a:off x="1572125" y="3175172"/>
            <a:ext cx="9779001" cy="2814444"/>
          </a:xfrm>
          <a:prstGeom prst="rect">
            <a:avLst/>
          </a:prstGeom>
        </p:spPr>
      </p:pic>
      <p:sp>
        <p:nvSpPr>
          <p:cNvPr id="7" name="Bent Arrow 6">
            <a:extLst>
              <a:ext uri="{FF2B5EF4-FFF2-40B4-BE49-F238E27FC236}">
                <a16:creationId xmlns:a16="http://schemas.microsoft.com/office/drawing/2014/main" id="{0C0B6A1E-A7CD-8647-B9CE-EA1A513553FD}"/>
              </a:ext>
            </a:extLst>
          </p:cNvPr>
          <p:cNvSpPr/>
          <p:nvPr/>
        </p:nvSpPr>
        <p:spPr>
          <a:xfrm rot="5400000">
            <a:off x="5021179" y="1700463"/>
            <a:ext cx="1235242" cy="1010653"/>
          </a:xfrm>
          <a:prstGeom prst="ben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solidFill>
                <a:schemeClr val="tx1"/>
              </a:solidFill>
            </a:endParaRPr>
          </a:p>
        </p:txBody>
      </p:sp>
      <p:pic>
        <p:nvPicPr>
          <p:cNvPr id="13" name="Graphic 12" descr="Magnifying glass">
            <a:extLst>
              <a:ext uri="{FF2B5EF4-FFF2-40B4-BE49-F238E27FC236}">
                <a16:creationId xmlns:a16="http://schemas.microsoft.com/office/drawing/2014/main" id="{DC88BA7A-BCAA-AB4D-8EA0-6C20E6177DC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0" y="11159"/>
            <a:ext cx="914400" cy="914400"/>
          </a:xfrm>
          <a:prstGeom prst="rect">
            <a:avLst/>
          </a:prstGeom>
        </p:spPr>
      </p:pic>
      <p:pic>
        <p:nvPicPr>
          <p:cNvPr id="14" name="Picture 13">
            <a:extLst>
              <a:ext uri="{FF2B5EF4-FFF2-40B4-BE49-F238E27FC236}">
                <a16:creationId xmlns:a16="http://schemas.microsoft.com/office/drawing/2014/main" id="{C0AC2138-33A2-1E46-A694-46E900772B3C}"/>
              </a:ext>
            </a:extLst>
          </p:cNvPr>
          <p:cNvPicPr>
            <a:picLocks noChangeAspect="1"/>
          </p:cNvPicPr>
          <p:nvPr/>
        </p:nvPicPr>
        <p:blipFill>
          <a:blip r:embed="rId8">
            <a:alphaModFix amt="85000"/>
          </a:blip>
          <a:stretch>
            <a:fillRect/>
          </a:stretch>
        </p:blipFill>
        <p:spPr>
          <a:xfrm>
            <a:off x="98115" y="6063936"/>
            <a:ext cx="718170" cy="620912"/>
          </a:xfrm>
          <a:prstGeom prst="hexagon">
            <a:avLst/>
          </a:prstGeom>
          <a:ln w="38100">
            <a:solidFill>
              <a:schemeClr val="bg1"/>
            </a:solidFill>
          </a:ln>
          <a:scene3d>
            <a:camera prst="orthographicFront"/>
            <a:lightRig rig="threePt" dir="t"/>
          </a:scene3d>
          <a:sp3d>
            <a:bevelT/>
          </a:sp3d>
        </p:spPr>
      </p:pic>
      <p:sp>
        <p:nvSpPr>
          <p:cNvPr id="16" name="TextBox 15">
            <a:extLst>
              <a:ext uri="{FF2B5EF4-FFF2-40B4-BE49-F238E27FC236}">
                <a16:creationId xmlns:a16="http://schemas.microsoft.com/office/drawing/2014/main" id="{E4B23301-9194-AF4D-AFF1-643ACD447290}"/>
              </a:ext>
            </a:extLst>
          </p:cNvPr>
          <p:cNvSpPr txBox="1"/>
          <p:nvPr/>
        </p:nvSpPr>
        <p:spPr>
          <a:xfrm>
            <a:off x="3289712" y="685628"/>
            <a:ext cx="561257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lumMod val="85000"/>
                  </a:prstClr>
                </a:solidFill>
                <a:effectLst/>
                <a:uLnTx/>
                <a:uFillTx/>
                <a:latin typeface="Candara" panose="020E0502030303020204" pitchFamily="34" charset="0"/>
                <a:ea typeface="+mn-ea"/>
                <a:cs typeface="+mn-cs"/>
              </a:rPr>
              <a:t>Analysis Workflow</a:t>
            </a:r>
            <a:endPar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endParaRPr>
          </a:p>
        </p:txBody>
      </p:sp>
      <p:sp>
        <p:nvSpPr>
          <p:cNvPr id="17" name="TextBox 16">
            <a:extLst>
              <a:ext uri="{FF2B5EF4-FFF2-40B4-BE49-F238E27FC236}">
                <a16:creationId xmlns:a16="http://schemas.microsoft.com/office/drawing/2014/main" id="{888BA649-6D29-3B4D-A2D5-051BB39F95AD}"/>
              </a:ext>
            </a:extLst>
          </p:cNvPr>
          <p:cNvSpPr txBox="1"/>
          <p:nvPr/>
        </p:nvSpPr>
        <p:spPr>
          <a:xfrm>
            <a:off x="2364479" y="100852"/>
            <a:ext cx="7463041"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Data Exploration and Cleaning</a:t>
            </a:r>
          </a:p>
        </p:txBody>
      </p:sp>
    </p:spTree>
    <p:extLst>
      <p:ext uri="{BB962C8B-B14F-4D97-AF65-F5344CB8AC3E}">
        <p14:creationId xmlns:p14="http://schemas.microsoft.com/office/powerpoint/2010/main" val="32891444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9" name="Freeform 8">
            <a:extLst>
              <a:ext uri="{FF2B5EF4-FFF2-40B4-BE49-F238E27FC236}">
                <a16:creationId xmlns:a16="http://schemas.microsoft.com/office/drawing/2014/main" id="{3F05CF3F-E0C3-F545-A5DB-7C8D197C18BE}"/>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 name="Graphic 1" descr="Magnifying glass">
            <a:extLst>
              <a:ext uri="{FF2B5EF4-FFF2-40B4-BE49-F238E27FC236}">
                <a16:creationId xmlns:a16="http://schemas.microsoft.com/office/drawing/2014/main" id="{9E2737CB-0D12-ED48-BB1F-C78917A99A6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11159"/>
            <a:ext cx="914400" cy="914400"/>
          </a:xfrm>
          <a:prstGeom prst="rect">
            <a:avLst/>
          </a:prstGeom>
        </p:spPr>
      </p:pic>
      <p:sp>
        <p:nvSpPr>
          <p:cNvPr id="3" name="TextBox 2">
            <a:extLst>
              <a:ext uri="{FF2B5EF4-FFF2-40B4-BE49-F238E27FC236}">
                <a16:creationId xmlns:a16="http://schemas.microsoft.com/office/drawing/2014/main" id="{046FC0FE-78E1-1843-B1B7-1494B20F1EC9}"/>
              </a:ext>
            </a:extLst>
          </p:cNvPr>
          <p:cNvSpPr txBox="1"/>
          <p:nvPr/>
        </p:nvSpPr>
        <p:spPr>
          <a:xfrm>
            <a:off x="3297357" y="685628"/>
            <a:ext cx="561257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lumMod val="85000"/>
                  </a:prstClr>
                </a:solidFill>
                <a:effectLst/>
                <a:uLnTx/>
                <a:uFillTx/>
                <a:latin typeface="Candara" panose="020E0502030303020204" pitchFamily="34" charset="0"/>
                <a:ea typeface="+mn-ea"/>
                <a:cs typeface="+mn-cs"/>
              </a:rPr>
              <a:t>Analysis Workflow</a:t>
            </a:r>
            <a:endPar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endParaRPr>
          </a:p>
        </p:txBody>
      </p:sp>
      <p:pic>
        <p:nvPicPr>
          <p:cNvPr id="4" name="Picture 3">
            <a:extLst>
              <a:ext uri="{FF2B5EF4-FFF2-40B4-BE49-F238E27FC236}">
                <a16:creationId xmlns:a16="http://schemas.microsoft.com/office/drawing/2014/main" id="{8EEFC02D-6544-B24C-B163-0B6E56B8A443}"/>
              </a:ext>
            </a:extLst>
          </p:cNvPr>
          <p:cNvPicPr>
            <a:picLocks noChangeAspect="1"/>
          </p:cNvPicPr>
          <p:nvPr/>
        </p:nvPicPr>
        <p:blipFill>
          <a:blip r:embed="rId6"/>
          <a:stretch>
            <a:fillRect/>
          </a:stretch>
        </p:blipFill>
        <p:spPr>
          <a:xfrm>
            <a:off x="1485357" y="5898769"/>
            <a:ext cx="2816230" cy="769441"/>
          </a:xfrm>
          <a:prstGeom prst="rect">
            <a:avLst/>
          </a:prstGeom>
        </p:spPr>
      </p:pic>
      <p:pic>
        <p:nvPicPr>
          <p:cNvPr id="6" name="Picture 5">
            <a:extLst>
              <a:ext uri="{FF2B5EF4-FFF2-40B4-BE49-F238E27FC236}">
                <a16:creationId xmlns:a16="http://schemas.microsoft.com/office/drawing/2014/main" id="{BE5ED1A2-EB30-E840-9159-4DFB91495A0A}"/>
              </a:ext>
            </a:extLst>
          </p:cNvPr>
          <p:cNvPicPr>
            <a:picLocks noChangeAspect="1"/>
          </p:cNvPicPr>
          <p:nvPr/>
        </p:nvPicPr>
        <p:blipFill>
          <a:blip r:embed="rId7"/>
          <a:stretch>
            <a:fillRect/>
          </a:stretch>
        </p:blipFill>
        <p:spPr>
          <a:xfrm>
            <a:off x="1691164" y="1145821"/>
            <a:ext cx="2404617" cy="4538292"/>
          </a:xfrm>
          <a:prstGeom prst="rect">
            <a:avLst/>
          </a:prstGeom>
        </p:spPr>
      </p:pic>
      <p:pic>
        <p:nvPicPr>
          <p:cNvPr id="7" name="Picture 6">
            <a:extLst>
              <a:ext uri="{FF2B5EF4-FFF2-40B4-BE49-F238E27FC236}">
                <a16:creationId xmlns:a16="http://schemas.microsoft.com/office/drawing/2014/main" id="{183F163B-277E-FB47-B970-289E10CF9ABF}"/>
              </a:ext>
            </a:extLst>
          </p:cNvPr>
          <p:cNvPicPr>
            <a:picLocks noChangeAspect="1"/>
          </p:cNvPicPr>
          <p:nvPr/>
        </p:nvPicPr>
        <p:blipFill>
          <a:blip r:embed="rId8"/>
          <a:stretch>
            <a:fillRect/>
          </a:stretch>
        </p:blipFill>
        <p:spPr>
          <a:xfrm>
            <a:off x="5690834" y="5212852"/>
            <a:ext cx="5317724" cy="851084"/>
          </a:xfrm>
          <a:prstGeom prst="rect">
            <a:avLst/>
          </a:prstGeom>
        </p:spPr>
      </p:pic>
      <p:pic>
        <p:nvPicPr>
          <p:cNvPr id="10" name="Picture 9">
            <a:extLst>
              <a:ext uri="{FF2B5EF4-FFF2-40B4-BE49-F238E27FC236}">
                <a16:creationId xmlns:a16="http://schemas.microsoft.com/office/drawing/2014/main" id="{F2125289-027E-954A-8626-A1A6052FCC0E}"/>
              </a:ext>
            </a:extLst>
          </p:cNvPr>
          <p:cNvPicPr>
            <a:picLocks noChangeAspect="1"/>
          </p:cNvPicPr>
          <p:nvPr/>
        </p:nvPicPr>
        <p:blipFill>
          <a:blip r:embed="rId9"/>
          <a:stretch>
            <a:fillRect/>
          </a:stretch>
        </p:blipFill>
        <p:spPr>
          <a:xfrm>
            <a:off x="6318605" y="1847857"/>
            <a:ext cx="3715921" cy="3162286"/>
          </a:xfrm>
          <a:prstGeom prst="rect">
            <a:avLst/>
          </a:prstGeom>
        </p:spPr>
      </p:pic>
      <p:sp>
        <p:nvSpPr>
          <p:cNvPr id="13" name="TextBox 12">
            <a:extLst>
              <a:ext uri="{FF2B5EF4-FFF2-40B4-BE49-F238E27FC236}">
                <a16:creationId xmlns:a16="http://schemas.microsoft.com/office/drawing/2014/main" id="{CD79354E-ACDC-674D-8485-8813BB265B06}"/>
              </a:ext>
            </a:extLst>
          </p:cNvPr>
          <p:cNvSpPr txBox="1"/>
          <p:nvPr/>
        </p:nvSpPr>
        <p:spPr>
          <a:xfrm>
            <a:off x="2364479" y="100852"/>
            <a:ext cx="7463041"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Data Exploration and Cleaning</a:t>
            </a:r>
          </a:p>
        </p:txBody>
      </p:sp>
      <p:pic>
        <p:nvPicPr>
          <p:cNvPr id="11" name="Picture 10">
            <a:extLst>
              <a:ext uri="{FF2B5EF4-FFF2-40B4-BE49-F238E27FC236}">
                <a16:creationId xmlns:a16="http://schemas.microsoft.com/office/drawing/2014/main" id="{C8471E86-7A03-D940-862B-DF6DD32CC61A}"/>
              </a:ext>
            </a:extLst>
          </p:cNvPr>
          <p:cNvPicPr>
            <a:picLocks noChangeAspect="1"/>
          </p:cNvPicPr>
          <p:nvPr/>
        </p:nvPicPr>
        <p:blipFill>
          <a:blip r:embed="rId10">
            <a:alphaModFix amt="85000"/>
          </a:blip>
          <a:stretch>
            <a:fillRect/>
          </a:stretch>
        </p:blipFill>
        <p:spPr>
          <a:xfrm>
            <a:off x="98115" y="6063936"/>
            <a:ext cx="718170" cy="620912"/>
          </a:xfrm>
          <a:prstGeom prst="hexagon">
            <a:avLst/>
          </a:prstGeom>
          <a:ln w="38100">
            <a:solidFill>
              <a:schemeClr val="bg1"/>
            </a:solidFill>
          </a:ln>
          <a:scene3d>
            <a:camera prst="orthographicFront"/>
            <a:lightRig rig="threePt" dir="t"/>
          </a:scene3d>
          <a:sp3d>
            <a:bevelT/>
          </a:sp3d>
        </p:spPr>
      </p:pic>
    </p:spTree>
    <p:extLst>
      <p:ext uri="{BB962C8B-B14F-4D97-AF65-F5344CB8AC3E}">
        <p14:creationId xmlns:p14="http://schemas.microsoft.com/office/powerpoint/2010/main" val="10055265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3" name="Freeform 32">
            <a:extLst>
              <a:ext uri="{FF2B5EF4-FFF2-40B4-BE49-F238E27FC236}">
                <a16:creationId xmlns:a16="http://schemas.microsoft.com/office/drawing/2014/main" id="{AD5FD0AF-24BA-6A4E-BA2F-DBCA1F916BD7}"/>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Shape 1658"/>
          <p:cNvSpPr/>
          <p:nvPr/>
        </p:nvSpPr>
        <p:spPr>
          <a:xfrm>
            <a:off x="814919" y="2089787"/>
            <a:ext cx="2609599" cy="2074320"/>
          </a:xfrm>
          <a:prstGeom prst="rect">
            <a:avLst/>
          </a:prstGeom>
          <a:gradFill flip="none" rotWithShape="1">
            <a:gsLst>
              <a:gs pos="0">
                <a:schemeClr val="accent3">
                  <a:lumMod val="0"/>
                  <a:lumOff val="100000"/>
                </a:schemeClr>
              </a:gs>
              <a:gs pos="35000">
                <a:schemeClr val="accent3">
                  <a:lumMod val="0"/>
                  <a:lumOff val="100000"/>
                </a:schemeClr>
              </a:gs>
              <a:gs pos="100000">
                <a:srgbClr val="CAC8CA"/>
              </a:gs>
            </a:gsLst>
            <a:path path="circle">
              <a:fillToRect l="50000" t="-80000" r="50000" b="180000"/>
            </a:path>
            <a:tileRect/>
          </a:gradFill>
          <a:ln w="38100">
            <a:solidFill>
              <a:srgbClr val="EF3425"/>
            </a:solidFill>
            <a:miter lim="400000"/>
          </a:ln>
          <a:effectLst>
            <a:outerShdw blurRad="50800" dist="38100" dir="2700000" algn="tl" rotWithShape="0">
              <a:prstClr val="black">
                <a:alpha val="40000"/>
              </a:prstClr>
            </a:outerShdw>
          </a:effectLst>
        </p:spPr>
        <p:txBody>
          <a:bodyPr lIns="67733" tIns="67733" rIns="67733" bIns="67733" anchor="ctr"/>
          <a:lstStyle/>
          <a:p>
            <a:pPr marL="0" marR="0" lvl="0" indent="0" algn="l" defTabSz="1100656" rtl="0" eaLnBrk="1" fontAlgn="auto" latinLnBrk="0" hangingPunct="1">
              <a:lnSpc>
                <a:spcPct val="100000"/>
              </a:lnSpc>
              <a:spcBef>
                <a:spcPts val="0"/>
              </a:spcBef>
              <a:spcAft>
                <a:spcPts val="0"/>
              </a:spcAft>
              <a:buClrTx/>
              <a:buSzTx/>
              <a:buFontTx/>
              <a:buNone/>
              <a:tabLst/>
              <a:defRPr sz="3200">
                <a:latin typeface="+mn-lt"/>
                <a:ea typeface="+mn-ea"/>
                <a:cs typeface="+mn-cs"/>
                <a:sym typeface="Helvetica Light"/>
              </a:defRPr>
            </a:pPr>
            <a:endParaRPr kumimoji="0" sz="4267" b="0" i="0" u="none" strike="noStrike" kern="1200" cap="none" spc="0" normalizeH="0" baseline="0" noProof="0">
              <a:ln>
                <a:noFill/>
              </a:ln>
              <a:solidFill>
                <a:prstClr val="black"/>
              </a:solidFill>
              <a:effectLst/>
              <a:uLnTx/>
              <a:uFillTx/>
              <a:latin typeface="Calibri" panose="020F0502020204030204"/>
              <a:ea typeface="+mn-ea"/>
              <a:cs typeface="+mn-cs"/>
              <a:sym typeface="Helvetica Light"/>
            </a:endParaRPr>
          </a:p>
        </p:txBody>
      </p:sp>
      <p:grpSp>
        <p:nvGrpSpPr>
          <p:cNvPr id="8" name="Group 7"/>
          <p:cNvGrpSpPr/>
          <p:nvPr/>
        </p:nvGrpSpPr>
        <p:grpSpPr>
          <a:xfrm>
            <a:off x="814919" y="2089786"/>
            <a:ext cx="2609599" cy="768226"/>
            <a:chOff x="814918" y="2089785"/>
            <a:chExt cx="3365708" cy="1655740"/>
          </a:xfrm>
        </p:grpSpPr>
        <p:sp>
          <p:nvSpPr>
            <p:cNvPr id="2" name="Стрелка вниз 1"/>
            <p:cNvSpPr/>
            <p:nvPr/>
          </p:nvSpPr>
          <p:spPr>
            <a:xfrm>
              <a:off x="814918" y="2089785"/>
              <a:ext cx="3365708" cy="1655740"/>
            </a:xfrm>
            <a:prstGeom prst="downArrow">
              <a:avLst>
                <a:gd name="adj1" fmla="val 100000"/>
                <a:gd name="adj2" fmla="val 50000"/>
              </a:avLst>
            </a:prstGeom>
            <a:solidFill>
              <a:srgbClr val="EF342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872"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TextBox 28"/>
            <p:cNvSpPr txBox="1"/>
            <p:nvPr/>
          </p:nvSpPr>
          <p:spPr>
            <a:xfrm>
              <a:off x="836444" y="2136580"/>
              <a:ext cx="3344182" cy="58477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Support</a:t>
              </a:r>
              <a:endParaRPr kumimoji="0" lang="ru-RU"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27" name="Group 26"/>
          <p:cNvGrpSpPr/>
          <p:nvPr/>
        </p:nvGrpSpPr>
        <p:grpSpPr>
          <a:xfrm>
            <a:off x="2884283" y="254140"/>
            <a:ext cx="6423434" cy="1446550"/>
            <a:chOff x="3341511" y="258228"/>
            <a:chExt cx="5508978" cy="1446550"/>
          </a:xfrm>
        </p:grpSpPr>
        <p:sp>
          <p:nvSpPr>
            <p:cNvPr id="28" name="TextBox 27"/>
            <p:cNvSpPr txBox="1"/>
            <p:nvPr/>
          </p:nvSpPr>
          <p:spPr>
            <a:xfrm>
              <a:off x="3341511" y="258228"/>
              <a:ext cx="5508978"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Descriptive Data Analysis</a:t>
              </a:r>
            </a:p>
          </p:txBody>
        </p:sp>
        <p:sp>
          <p:nvSpPr>
            <p:cNvPr id="35" name="TextBox 34"/>
            <p:cNvSpPr txBox="1"/>
            <p:nvPr/>
          </p:nvSpPr>
          <p:spPr>
            <a:xfrm>
              <a:off x="5314507" y="843004"/>
              <a:ext cx="156298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Data Workflow</a:t>
              </a:r>
            </a:p>
          </p:txBody>
        </p:sp>
      </p:grpSp>
      <p:sp>
        <p:nvSpPr>
          <p:cNvPr id="48" name="Shape 1658">
            <a:extLst>
              <a:ext uri="{FF2B5EF4-FFF2-40B4-BE49-F238E27FC236}">
                <a16:creationId xmlns:a16="http://schemas.microsoft.com/office/drawing/2014/main" id="{C59260D7-F473-9146-8317-EE04793F73D1}"/>
              </a:ext>
            </a:extLst>
          </p:cNvPr>
          <p:cNvSpPr/>
          <p:nvPr/>
        </p:nvSpPr>
        <p:spPr>
          <a:xfrm>
            <a:off x="2769226" y="4389085"/>
            <a:ext cx="2609599" cy="2074320"/>
          </a:xfrm>
          <a:prstGeom prst="rect">
            <a:avLst/>
          </a:prstGeom>
          <a:gradFill flip="none" rotWithShape="1">
            <a:gsLst>
              <a:gs pos="0">
                <a:schemeClr val="accent3">
                  <a:lumMod val="0"/>
                  <a:lumOff val="100000"/>
                </a:schemeClr>
              </a:gs>
              <a:gs pos="35000">
                <a:schemeClr val="accent3">
                  <a:lumMod val="0"/>
                  <a:lumOff val="100000"/>
                </a:schemeClr>
              </a:gs>
              <a:gs pos="100000">
                <a:srgbClr val="CAC8CA"/>
              </a:gs>
            </a:gsLst>
            <a:path path="circle">
              <a:fillToRect l="50000" t="-80000" r="50000" b="180000"/>
            </a:path>
            <a:tileRect/>
          </a:gradFill>
          <a:ln w="38100">
            <a:solidFill>
              <a:srgbClr val="CAC9C9"/>
            </a:solidFill>
            <a:miter lim="400000"/>
          </a:ln>
          <a:effectLst>
            <a:outerShdw blurRad="50800" dist="38100" dir="2700000" algn="tl" rotWithShape="0">
              <a:prstClr val="black">
                <a:alpha val="40000"/>
              </a:prstClr>
            </a:outerShdw>
          </a:effectLst>
        </p:spPr>
        <p:txBody>
          <a:bodyPr lIns="67733" tIns="67733" rIns="67733" bIns="67733" anchor="ctr"/>
          <a:lstStyle/>
          <a:p>
            <a:pPr marL="0" marR="0" lvl="0" indent="0" algn="l" defTabSz="1100656" rtl="0" eaLnBrk="1" fontAlgn="auto" latinLnBrk="0" hangingPunct="1">
              <a:lnSpc>
                <a:spcPct val="100000"/>
              </a:lnSpc>
              <a:spcBef>
                <a:spcPts val="0"/>
              </a:spcBef>
              <a:spcAft>
                <a:spcPts val="0"/>
              </a:spcAft>
              <a:buClrTx/>
              <a:buSzTx/>
              <a:buFontTx/>
              <a:buNone/>
              <a:tabLst/>
              <a:defRPr sz="3200">
                <a:latin typeface="+mn-lt"/>
                <a:ea typeface="+mn-ea"/>
                <a:cs typeface="+mn-cs"/>
                <a:sym typeface="Helvetica Light"/>
              </a:defRPr>
            </a:pPr>
            <a:endParaRPr kumimoji="0" sz="4267" b="0" i="0" u="none" strike="noStrike" kern="1200" cap="none" spc="0" normalizeH="0" baseline="0" noProof="0" dirty="0">
              <a:ln>
                <a:noFill/>
              </a:ln>
              <a:solidFill>
                <a:prstClr val="black"/>
              </a:solidFill>
              <a:effectLst/>
              <a:uLnTx/>
              <a:uFillTx/>
              <a:latin typeface="Calibri" panose="020F0502020204030204"/>
              <a:ea typeface="+mn-ea"/>
              <a:cs typeface="+mn-cs"/>
              <a:sym typeface="Helvetica Light"/>
            </a:endParaRPr>
          </a:p>
        </p:txBody>
      </p:sp>
      <p:grpSp>
        <p:nvGrpSpPr>
          <p:cNvPr id="52" name="Group 51">
            <a:extLst>
              <a:ext uri="{FF2B5EF4-FFF2-40B4-BE49-F238E27FC236}">
                <a16:creationId xmlns:a16="http://schemas.microsoft.com/office/drawing/2014/main" id="{2425E0AD-24FA-CD48-B413-016E61456768}"/>
              </a:ext>
            </a:extLst>
          </p:cNvPr>
          <p:cNvGrpSpPr/>
          <p:nvPr/>
        </p:nvGrpSpPr>
        <p:grpSpPr>
          <a:xfrm>
            <a:off x="2755779" y="4389084"/>
            <a:ext cx="2609599" cy="768226"/>
            <a:chOff x="814918" y="2089785"/>
            <a:chExt cx="3365708" cy="1655740"/>
          </a:xfrm>
          <a:solidFill>
            <a:srgbClr val="CAC9C9"/>
          </a:solidFill>
        </p:grpSpPr>
        <p:sp>
          <p:nvSpPr>
            <p:cNvPr id="53" name="Стрелка вниз 1">
              <a:extLst>
                <a:ext uri="{FF2B5EF4-FFF2-40B4-BE49-F238E27FC236}">
                  <a16:creationId xmlns:a16="http://schemas.microsoft.com/office/drawing/2014/main" id="{BF0F9657-BA17-7042-B0E7-0122705631E8}"/>
                </a:ext>
              </a:extLst>
            </p:cNvPr>
            <p:cNvSpPr/>
            <p:nvPr/>
          </p:nvSpPr>
          <p:spPr>
            <a:xfrm>
              <a:off x="814918" y="2089785"/>
              <a:ext cx="3365708" cy="1655740"/>
            </a:xfrm>
            <a:prstGeom prst="downArrow">
              <a:avLst>
                <a:gd name="adj1" fmla="val 100000"/>
                <a:gd name="adj2" fmla="val 50000"/>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872"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TextBox 53">
              <a:extLst>
                <a:ext uri="{FF2B5EF4-FFF2-40B4-BE49-F238E27FC236}">
                  <a16:creationId xmlns:a16="http://schemas.microsoft.com/office/drawing/2014/main" id="{701D3C1D-7D78-574F-AB7C-99395129C329}"/>
                </a:ext>
              </a:extLst>
            </p:cNvPr>
            <p:cNvSpPr txBox="1"/>
            <p:nvPr/>
          </p:nvSpPr>
          <p:spPr>
            <a:xfrm>
              <a:off x="836444" y="2136580"/>
              <a:ext cx="3344182" cy="126035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Jungle</a:t>
              </a:r>
              <a:endParaRPr kumimoji="0" lang="ru-RU"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56" name="Shape 1658">
            <a:extLst>
              <a:ext uri="{FF2B5EF4-FFF2-40B4-BE49-F238E27FC236}">
                <a16:creationId xmlns:a16="http://schemas.microsoft.com/office/drawing/2014/main" id="{D7681972-5A9C-8E46-85BC-51DD23E8BD7E}"/>
              </a:ext>
            </a:extLst>
          </p:cNvPr>
          <p:cNvSpPr/>
          <p:nvPr/>
        </p:nvSpPr>
        <p:spPr>
          <a:xfrm>
            <a:off x="4784469" y="2084928"/>
            <a:ext cx="2609599" cy="2074320"/>
          </a:xfrm>
          <a:prstGeom prst="rect">
            <a:avLst/>
          </a:prstGeom>
          <a:gradFill flip="none" rotWithShape="1">
            <a:gsLst>
              <a:gs pos="0">
                <a:schemeClr val="accent3">
                  <a:lumMod val="0"/>
                  <a:lumOff val="100000"/>
                </a:schemeClr>
              </a:gs>
              <a:gs pos="35000">
                <a:schemeClr val="accent3">
                  <a:lumMod val="0"/>
                  <a:lumOff val="100000"/>
                </a:schemeClr>
              </a:gs>
              <a:gs pos="100000">
                <a:srgbClr val="CAC8CA"/>
              </a:gs>
            </a:gsLst>
            <a:path path="circle">
              <a:fillToRect l="50000" t="-80000" r="50000" b="180000"/>
            </a:path>
            <a:tileRect/>
          </a:gradFill>
          <a:ln w="38100">
            <a:solidFill>
              <a:srgbClr val="62768E"/>
            </a:solidFill>
            <a:miter lim="400000"/>
          </a:ln>
          <a:effectLst>
            <a:outerShdw blurRad="50800" dist="38100" dir="2700000" algn="tl" rotWithShape="0">
              <a:prstClr val="black">
                <a:alpha val="40000"/>
              </a:prstClr>
            </a:outerShdw>
          </a:effectLst>
        </p:spPr>
        <p:txBody>
          <a:bodyPr lIns="67733" tIns="67733" rIns="67733" bIns="67733" anchor="ctr"/>
          <a:lstStyle/>
          <a:p>
            <a:pPr marL="0" marR="0" lvl="0" indent="0" algn="l" defTabSz="1100656" rtl="0" eaLnBrk="1" fontAlgn="auto" latinLnBrk="0" hangingPunct="1">
              <a:lnSpc>
                <a:spcPct val="100000"/>
              </a:lnSpc>
              <a:spcBef>
                <a:spcPts val="0"/>
              </a:spcBef>
              <a:spcAft>
                <a:spcPts val="0"/>
              </a:spcAft>
              <a:buClrTx/>
              <a:buSzTx/>
              <a:buFontTx/>
              <a:buNone/>
              <a:tabLst/>
              <a:defRPr sz="3200">
                <a:latin typeface="+mn-lt"/>
                <a:ea typeface="+mn-ea"/>
                <a:cs typeface="+mn-cs"/>
                <a:sym typeface="Helvetica Light"/>
              </a:defRPr>
            </a:pPr>
            <a:endParaRPr kumimoji="0" sz="4267" b="0" i="0" u="none" strike="noStrike" kern="1200" cap="none" spc="0" normalizeH="0" baseline="0" noProof="0">
              <a:ln>
                <a:noFill/>
              </a:ln>
              <a:solidFill>
                <a:prstClr val="black"/>
              </a:solidFill>
              <a:effectLst/>
              <a:uLnTx/>
              <a:uFillTx/>
              <a:latin typeface="Calibri" panose="020F0502020204030204"/>
              <a:ea typeface="+mn-ea"/>
              <a:cs typeface="+mn-cs"/>
              <a:sym typeface="Helvetica Light"/>
            </a:endParaRPr>
          </a:p>
        </p:txBody>
      </p:sp>
      <p:grpSp>
        <p:nvGrpSpPr>
          <p:cNvPr id="57" name="Group 56">
            <a:extLst>
              <a:ext uri="{FF2B5EF4-FFF2-40B4-BE49-F238E27FC236}">
                <a16:creationId xmlns:a16="http://schemas.microsoft.com/office/drawing/2014/main" id="{02805D49-827D-7449-910B-198BB31CBB3A}"/>
              </a:ext>
            </a:extLst>
          </p:cNvPr>
          <p:cNvGrpSpPr/>
          <p:nvPr/>
        </p:nvGrpSpPr>
        <p:grpSpPr>
          <a:xfrm>
            <a:off x="4784469" y="2084927"/>
            <a:ext cx="2609599" cy="768226"/>
            <a:chOff x="814918" y="2089785"/>
            <a:chExt cx="3365708" cy="1655740"/>
          </a:xfrm>
          <a:solidFill>
            <a:srgbClr val="62768E"/>
          </a:solidFill>
        </p:grpSpPr>
        <p:sp>
          <p:nvSpPr>
            <p:cNvPr id="58" name="Стрелка вниз 1">
              <a:extLst>
                <a:ext uri="{FF2B5EF4-FFF2-40B4-BE49-F238E27FC236}">
                  <a16:creationId xmlns:a16="http://schemas.microsoft.com/office/drawing/2014/main" id="{CBDCC230-9B3B-D64E-94C3-6232F8A020A1}"/>
                </a:ext>
              </a:extLst>
            </p:cNvPr>
            <p:cNvSpPr/>
            <p:nvPr/>
          </p:nvSpPr>
          <p:spPr>
            <a:xfrm>
              <a:off x="814918" y="2089785"/>
              <a:ext cx="3365708" cy="1655740"/>
            </a:xfrm>
            <a:prstGeom prst="downArrow">
              <a:avLst>
                <a:gd name="adj1" fmla="val 100000"/>
                <a:gd name="adj2" fmla="val 50000"/>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872"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TextBox 58">
              <a:extLst>
                <a:ext uri="{FF2B5EF4-FFF2-40B4-BE49-F238E27FC236}">
                  <a16:creationId xmlns:a16="http://schemas.microsoft.com/office/drawing/2014/main" id="{1BCEB91C-7B7F-0E44-8C27-7CD5C596B8A3}"/>
                </a:ext>
              </a:extLst>
            </p:cNvPr>
            <p:cNvSpPr txBox="1"/>
            <p:nvPr/>
          </p:nvSpPr>
          <p:spPr>
            <a:xfrm>
              <a:off x="836444" y="2136580"/>
              <a:ext cx="3344182" cy="126035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ADC</a:t>
              </a:r>
              <a:endParaRPr kumimoji="0" lang="ru-RU"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61" name="Shape 1658">
            <a:extLst>
              <a:ext uri="{FF2B5EF4-FFF2-40B4-BE49-F238E27FC236}">
                <a16:creationId xmlns:a16="http://schemas.microsoft.com/office/drawing/2014/main" id="{A0C020C7-DAFC-A247-8B75-C5C75B4A44A5}"/>
              </a:ext>
            </a:extLst>
          </p:cNvPr>
          <p:cNvSpPr/>
          <p:nvPr/>
        </p:nvSpPr>
        <p:spPr>
          <a:xfrm>
            <a:off x="7155346" y="4419916"/>
            <a:ext cx="2609599" cy="2074320"/>
          </a:xfrm>
          <a:prstGeom prst="rect">
            <a:avLst/>
          </a:prstGeom>
          <a:gradFill flip="none" rotWithShape="1">
            <a:gsLst>
              <a:gs pos="0">
                <a:schemeClr val="accent3">
                  <a:lumMod val="0"/>
                  <a:lumOff val="100000"/>
                </a:schemeClr>
              </a:gs>
              <a:gs pos="35000">
                <a:schemeClr val="accent3">
                  <a:lumMod val="0"/>
                  <a:lumOff val="100000"/>
                </a:schemeClr>
              </a:gs>
              <a:gs pos="100000">
                <a:srgbClr val="CAC8CA"/>
              </a:gs>
            </a:gsLst>
            <a:path path="circle">
              <a:fillToRect l="50000" t="-80000" r="50000" b="180000"/>
            </a:path>
            <a:tileRect/>
          </a:gradFill>
          <a:ln w="38100">
            <a:solidFill>
              <a:srgbClr val="222949"/>
            </a:solidFill>
            <a:miter lim="400000"/>
          </a:ln>
          <a:effectLst>
            <a:outerShdw blurRad="50800" dist="38100" dir="2700000" algn="tl" rotWithShape="0">
              <a:prstClr val="black">
                <a:alpha val="40000"/>
              </a:prstClr>
            </a:outerShdw>
          </a:effectLst>
        </p:spPr>
        <p:txBody>
          <a:bodyPr lIns="67733" tIns="67733" rIns="67733" bIns="67733" anchor="ctr"/>
          <a:lstStyle/>
          <a:p>
            <a:pPr marL="0" marR="0" lvl="0" indent="0" algn="l" defTabSz="1100656" rtl="0" eaLnBrk="1" fontAlgn="auto" latinLnBrk="0" hangingPunct="1">
              <a:lnSpc>
                <a:spcPct val="100000"/>
              </a:lnSpc>
              <a:spcBef>
                <a:spcPts val="0"/>
              </a:spcBef>
              <a:spcAft>
                <a:spcPts val="0"/>
              </a:spcAft>
              <a:buClrTx/>
              <a:buSzTx/>
              <a:buFontTx/>
              <a:buNone/>
              <a:tabLst/>
              <a:defRPr sz="3200">
                <a:latin typeface="+mn-lt"/>
                <a:ea typeface="+mn-ea"/>
                <a:cs typeface="+mn-cs"/>
                <a:sym typeface="Helvetica Light"/>
              </a:defRPr>
            </a:pPr>
            <a:endParaRPr kumimoji="0" sz="4267" b="0" i="0" u="none" strike="noStrike" kern="1200" cap="none" spc="0" normalizeH="0" baseline="0" noProof="0">
              <a:ln>
                <a:noFill/>
              </a:ln>
              <a:solidFill>
                <a:prstClr val="black"/>
              </a:solidFill>
              <a:effectLst/>
              <a:uLnTx/>
              <a:uFillTx/>
              <a:latin typeface="Calibri" panose="020F0502020204030204"/>
              <a:ea typeface="+mn-ea"/>
              <a:cs typeface="+mn-cs"/>
              <a:sym typeface="Helvetica Light"/>
            </a:endParaRPr>
          </a:p>
        </p:txBody>
      </p:sp>
      <p:grpSp>
        <p:nvGrpSpPr>
          <p:cNvPr id="62" name="Group 61">
            <a:extLst>
              <a:ext uri="{FF2B5EF4-FFF2-40B4-BE49-F238E27FC236}">
                <a16:creationId xmlns:a16="http://schemas.microsoft.com/office/drawing/2014/main" id="{B49D69D5-7D32-8640-922A-FC80A7532532}"/>
              </a:ext>
            </a:extLst>
          </p:cNvPr>
          <p:cNvGrpSpPr/>
          <p:nvPr/>
        </p:nvGrpSpPr>
        <p:grpSpPr>
          <a:xfrm>
            <a:off x="7155346" y="4419915"/>
            <a:ext cx="2609599" cy="768226"/>
            <a:chOff x="814918" y="2089785"/>
            <a:chExt cx="3365708" cy="1655740"/>
          </a:xfrm>
          <a:solidFill>
            <a:srgbClr val="222949"/>
          </a:solidFill>
        </p:grpSpPr>
        <p:sp>
          <p:nvSpPr>
            <p:cNvPr id="63" name="Стрелка вниз 1">
              <a:extLst>
                <a:ext uri="{FF2B5EF4-FFF2-40B4-BE49-F238E27FC236}">
                  <a16:creationId xmlns:a16="http://schemas.microsoft.com/office/drawing/2014/main" id="{89C4095C-D0DC-4B49-82D1-5D248236BF4B}"/>
                </a:ext>
              </a:extLst>
            </p:cNvPr>
            <p:cNvSpPr/>
            <p:nvPr/>
          </p:nvSpPr>
          <p:spPr>
            <a:xfrm>
              <a:off x="814918" y="2089785"/>
              <a:ext cx="3365708" cy="1655740"/>
            </a:xfrm>
            <a:prstGeom prst="downArrow">
              <a:avLst>
                <a:gd name="adj1" fmla="val 100000"/>
                <a:gd name="adj2" fmla="val 50000"/>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872"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TextBox 63">
              <a:extLst>
                <a:ext uri="{FF2B5EF4-FFF2-40B4-BE49-F238E27FC236}">
                  <a16:creationId xmlns:a16="http://schemas.microsoft.com/office/drawing/2014/main" id="{3AC2B0DA-60F0-384B-A1EC-26EB91DC8C22}"/>
                </a:ext>
              </a:extLst>
            </p:cNvPr>
            <p:cNvSpPr txBox="1"/>
            <p:nvPr/>
          </p:nvSpPr>
          <p:spPr>
            <a:xfrm>
              <a:off x="836444" y="2136580"/>
              <a:ext cx="3344182" cy="126035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Top</a:t>
              </a:r>
              <a:endParaRPr kumimoji="0" lang="ru-RU"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66" name="Shape 1658">
            <a:extLst>
              <a:ext uri="{FF2B5EF4-FFF2-40B4-BE49-F238E27FC236}">
                <a16:creationId xmlns:a16="http://schemas.microsoft.com/office/drawing/2014/main" id="{3042BE91-9E2E-1D4C-945E-75A94F5BFEBB}"/>
              </a:ext>
            </a:extLst>
          </p:cNvPr>
          <p:cNvSpPr/>
          <p:nvPr/>
        </p:nvSpPr>
        <p:spPr>
          <a:xfrm>
            <a:off x="8458185" y="2076662"/>
            <a:ext cx="2609599" cy="2074320"/>
          </a:xfrm>
          <a:prstGeom prst="rect">
            <a:avLst/>
          </a:prstGeom>
          <a:gradFill flip="none" rotWithShape="1">
            <a:gsLst>
              <a:gs pos="0">
                <a:schemeClr val="accent3">
                  <a:lumMod val="0"/>
                  <a:lumOff val="100000"/>
                </a:schemeClr>
              </a:gs>
              <a:gs pos="35000">
                <a:schemeClr val="accent3">
                  <a:lumMod val="0"/>
                  <a:lumOff val="100000"/>
                </a:schemeClr>
              </a:gs>
              <a:gs pos="100000">
                <a:srgbClr val="CAC8CA"/>
              </a:gs>
            </a:gsLst>
            <a:path path="circle">
              <a:fillToRect l="50000" t="-80000" r="50000" b="180000"/>
            </a:path>
            <a:tileRect/>
          </a:gradFill>
          <a:ln w="38100">
            <a:solidFill>
              <a:srgbClr val="8297B2"/>
            </a:solidFill>
            <a:miter lim="400000"/>
          </a:ln>
          <a:effectLst>
            <a:outerShdw blurRad="50800" dist="38100" dir="2700000" algn="tl" rotWithShape="0">
              <a:prstClr val="black">
                <a:alpha val="40000"/>
              </a:prstClr>
            </a:outerShdw>
          </a:effectLst>
        </p:spPr>
        <p:txBody>
          <a:bodyPr lIns="67733" tIns="67733" rIns="67733" bIns="67733" anchor="ctr"/>
          <a:lstStyle/>
          <a:p>
            <a:pPr marL="0" marR="0" lvl="0" indent="0" algn="l" defTabSz="1100656" rtl="0" eaLnBrk="1" fontAlgn="auto" latinLnBrk="0" hangingPunct="1">
              <a:lnSpc>
                <a:spcPct val="100000"/>
              </a:lnSpc>
              <a:spcBef>
                <a:spcPts val="0"/>
              </a:spcBef>
              <a:spcAft>
                <a:spcPts val="0"/>
              </a:spcAft>
              <a:buClrTx/>
              <a:buSzTx/>
              <a:buFontTx/>
              <a:buNone/>
              <a:tabLst/>
              <a:defRPr sz="3200">
                <a:latin typeface="+mn-lt"/>
                <a:ea typeface="+mn-ea"/>
                <a:cs typeface="+mn-cs"/>
                <a:sym typeface="Helvetica Light"/>
              </a:defRPr>
            </a:pPr>
            <a:endParaRPr kumimoji="0" sz="4267" b="0" i="0" u="none" strike="noStrike" kern="1200" cap="none" spc="0" normalizeH="0" baseline="0" noProof="0">
              <a:ln>
                <a:noFill/>
              </a:ln>
              <a:solidFill>
                <a:prstClr val="black"/>
              </a:solidFill>
              <a:effectLst/>
              <a:uLnTx/>
              <a:uFillTx/>
              <a:latin typeface="Calibri" panose="020F0502020204030204"/>
              <a:ea typeface="+mn-ea"/>
              <a:cs typeface="+mn-cs"/>
              <a:sym typeface="Helvetica Light"/>
            </a:endParaRPr>
          </a:p>
        </p:txBody>
      </p:sp>
      <p:grpSp>
        <p:nvGrpSpPr>
          <p:cNvPr id="67" name="Group 66">
            <a:extLst>
              <a:ext uri="{FF2B5EF4-FFF2-40B4-BE49-F238E27FC236}">
                <a16:creationId xmlns:a16="http://schemas.microsoft.com/office/drawing/2014/main" id="{04356B98-3470-134F-AD83-C240648C7288}"/>
              </a:ext>
            </a:extLst>
          </p:cNvPr>
          <p:cNvGrpSpPr/>
          <p:nvPr/>
        </p:nvGrpSpPr>
        <p:grpSpPr>
          <a:xfrm>
            <a:off x="8443923" y="2076663"/>
            <a:ext cx="2609599" cy="768226"/>
            <a:chOff x="814918" y="2089785"/>
            <a:chExt cx="3365708" cy="1655740"/>
          </a:xfrm>
          <a:solidFill>
            <a:srgbClr val="8297B2"/>
          </a:solidFill>
        </p:grpSpPr>
        <p:sp>
          <p:nvSpPr>
            <p:cNvPr id="68" name="Стрелка вниз 1">
              <a:extLst>
                <a:ext uri="{FF2B5EF4-FFF2-40B4-BE49-F238E27FC236}">
                  <a16:creationId xmlns:a16="http://schemas.microsoft.com/office/drawing/2014/main" id="{4745BB0C-0A38-354A-9562-07BE7ACADF0E}"/>
                </a:ext>
              </a:extLst>
            </p:cNvPr>
            <p:cNvSpPr/>
            <p:nvPr/>
          </p:nvSpPr>
          <p:spPr>
            <a:xfrm>
              <a:off x="814918" y="2089785"/>
              <a:ext cx="3365708" cy="1655740"/>
            </a:xfrm>
            <a:prstGeom prst="downArrow">
              <a:avLst>
                <a:gd name="adj1" fmla="val 100000"/>
                <a:gd name="adj2" fmla="val 50000"/>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872"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TextBox 68">
              <a:extLst>
                <a:ext uri="{FF2B5EF4-FFF2-40B4-BE49-F238E27FC236}">
                  <a16:creationId xmlns:a16="http://schemas.microsoft.com/office/drawing/2014/main" id="{58A63F13-D1BD-564F-8F0C-E574343E31F4}"/>
                </a:ext>
              </a:extLst>
            </p:cNvPr>
            <p:cNvSpPr txBox="1"/>
            <p:nvPr/>
          </p:nvSpPr>
          <p:spPr>
            <a:xfrm>
              <a:off x="836444" y="2136580"/>
              <a:ext cx="3344182" cy="126035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Middle</a:t>
              </a:r>
              <a:endParaRPr kumimoji="0" lang="ru-RU"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71" name="TextBox 70">
            <a:extLst>
              <a:ext uri="{FF2B5EF4-FFF2-40B4-BE49-F238E27FC236}">
                <a16:creationId xmlns:a16="http://schemas.microsoft.com/office/drawing/2014/main" id="{38840543-FAAD-8A4A-B2CE-BF4193FFDB3E}"/>
              </a:ext>
            </a:extLst>
          </p:cNvPr>
          <p:cNvSpPr txBox="1"/>
          <p:nvPr/>
        </p:nvSpPr>
        <p:spPr>
          <a:xfrm>
            <a:off x="8726313" y="2875636"/>
            <a:ext cx="2326341" cy="369332"/>
          </a:xfrm>
          <a:prstGeom prst="rect">
            <a:avLst/>
          </a:prstGeom>
          <a:noFill/>
        </p:spPr>
        <p:txBody>
          <a:bodyPr wrap="square" rtlCol="0">
            <a:spAutoFit/>
          </a:bodyPr>
          <a:lstStyle/>
          <a:p>
            <a:pPr marL="285750" indent="-285750">
              <a:buFont typeface="Wingdings" pitchFamily="2" charset="2"/>
              <a:buChar char="v"/>
            </a:pPr>
            <a:endParaRPr lang="en-US" dirty="0"/>
          </a:p>
        </p:txBody>
      </p:sp>
      <p:sp>
        <p:nvSpPr>
          <p:cNvPr id="72" name="TextBox 71">
            <a:extLst>
              <a:ext uri="{FF2B5EF4-FFF2-40B4-BE49-F238E27FC236}">
                <a16:creationId xmlns:a16="http://schemas.microsoft.com/office/drawing/2014/main" id="{2C47F660-8BE8-AD43-A6FF-E26CF168304E}"/>
              </a:ext>
            </a:extLst>
          </p:cNvPr>
          <p:cNvSpPr txBox="1"/>
          <p:nvPr/>
        </p:nvSpPr>
        <p:spPr>
          <a:xfrm>
            <a:off x="8458186" y="2866600"/>
            <a:ext cx="2594468" cy="1200329"/>
          </a:xfrm>
          <a:prstGeom prst="rect">
            <a:avLst/>
          </a:prstGeom>
          <a:noFill/>
        </p:spPr>
        <p:txBody>
          <a:bodyPr wrap="square" rtlCol="0">
            <a:spAutoFit/>
          </a:bodyPr>
          <a:lstStyle/>
          <a:p>
            <a:pPr marL="285750" indent="-285750">
              <a:buFont typeface="Wingdings" pitchFamily="2" charset="2"/>
              <a:buChar char="v"/>
            </a:pPr>
            <a:r>
              <a:rPr lang="en-US" dirty="0"/>
              <a:t>High kills</a:t>
            </a:r>
          </a:p>
          <a:p>
            <a:pPr marL="285750" indent="-285750">
              <a:buFont typeface="Wingdings" pitchFamily="2" charset="2"/>
              <a:buChar char="v"/>
            </a:pPr>
            <a:r>
              <a:rPr lang="en-US" dirty="0"/>
              <a:t>Low deaths</a:t>
            </a:r>
          </a:p>
          <a:p>
            <a:pPr marL="285750" indent="-285750">
              <a:buFont typeface="Wingdings" pitchFamily="2" charset="2"/>
              <a:buChar char="v"/>
            </a:pPr>
            <a:r>
              <a:rPr lang="en-US" dirty="0"/>
              <a:t>High assist</a:t>
            </a:r>
          </a:p>
          <a:p>
            <a:pPr marL="285750" indent="-285750">
              <a:buFont typeface="Wingdings" pitchFamily="2" charset="2"/>
              <a:buChar char="v"/>
            </a:pPr>
            <a:r>
              <a:rPr lang="en-US" dirty="0"/>
              <a:t>High minions kills</a:t>
            </a:r>
          </a:p>
        </p:txBody>
      </p:sp>
      <p:sp>
        <p:nvSpPr>
          <p:cNvPr id="74" name="TextBox 73">
            <a:extLst>
              <a:ext uri="{FF2B5EF4-FFF2-40B4-BE49-F238E27FC236}">
                <a16:creationId xmlns:a16="http://schemas.microsoft.com/office/drawing/2014/main" id="{83449B16-139A-3C4B-8934-2F4EA29D4075}"/>
              </a:ext>
            </a:extLst>
          </p:cNvPr>
          <p:cNvSpPr txBox="1"/>
          <p:nvPr/>
        </p:nvSpPr>
        <p:spPr>
          <a:xfrm>
            <a:off x="7172036" y="5191340"/>
            <a:ext cx="2592909" cy="1200329"/>
          </a:xfrm>
          <a:prstGeom prst="rect">
            <a:avLst/>
          </a:prstGeom>
          <a:noFill/>
        </p:spPr>
        <p:txBody>
          <a:bodyPr wrap="square" rtlCol="0">
            <a:spAutoFit/>
          </a:bodyPr>
          <a:lstStyle/>
          <a:p>
            <a:pPr marL="285750" indent="-285750">
              <a:buFont typeface="Wingdings" pitchFamily="2" charset="2"/>
              <a:buChar char="v"/>
            </a:pPr>
            <a:r>
              <a:rPr lang="en-US" dirty="0"/>
              <a:t>High kills</a:t>
            </a:r>
          </a:p>
          <a:p>
            <a:pPr marL="285750" indent="-285750">
              <a:buFont typeface="Wingdings" pitchFamily="2" charset="2"/>
              <a:buChar char="v"/>
            </a:pPr>
            <a:r>
              <a:rPr lang="en-US" dirty="0"/>
              <a:t>High kills spree</a:t>
            </a:r>
          </a:p>
          <a:p>
            <a:pPr marL="285750" indent="-285750">
              <a:buFont typeface="Wingdings" pitchFamily="2" charset="2"/>
              <a:buChar char="v"/>
            </a:pPr>
            <a:r>
              <a:rPr lang="en-US" dirty="0"/>
              <a:t>High minions kills</a:t>
            </a:r>
          </a:p>
          <a:p>
            <a:pPr marL="285750" indent="-285750">
              <a:buFont typeface="Wingdings" pitchFamily="2" charset="2"/>
              <a:buChar char="v"/>
            </a:pPr>
            <a:r>
              <a:rPr lang="en-US" dirty="0"/>
              <a:t>Low deaths</a:t>
            </a:r>
          </a:p>
        </p:txBody>
      </p:sp>
      <p:sp>
        <p:nvSpPr>
          <p:cNvPr id="75" name="TextBox 74">
            <a:extLst>
              <a:ext uri="{FF2B5EF4-FFF2-40B4-BE49-F238E27FC236}">
                <a16:creationId xmlns:a16="http://schemas.microsoft.com/office/drawing/2014/main" id="{E5A006D1-8773-214A-ADBB-D7B9C03072C1}"/>
              </a:ext>
            </a:extLst>
          </p:cNvPr>
          <p:cNvSpPr txBox="1"/>
          <p:nvPr/>
        </p:nvSpPr>
        <p:spPr>
          <a:xfrm>
            <a:off x="4801160" y="2866600"/>
            <a:ext cx="2607170" cy="923330"/>
          </a:xfrm>
          <a:prstGeom prst="rect">
            <a:avLst/>
          </a:prstGeom>
          <a:noFill/>
        </p:spPr>
        <p:txBody>
          <a:bodyPr wrap="square" rtlCol="0">
            <a:spAutoFit/>
          </a:bodyPr>
          <a:lstStyle/>
          <a:p>
            <a:pPr marL="285750" indent="-285750">
              <a:buFont typeface="Wingdings" pitchFamily="2" charset="2"/>
              <a:buChar char="v"/>
            </a:pPr>
            <a:r>
              <a:rPr lang="en-US" dirty="0"/>
              <a:t>High gold earned</a:t>
            </a:r>
          </a:p>
          <a:p>
            <a:pPr marL="285750" indent="-285750">
              <a:buFont typeface="Wingdings" pitchFamily="2" charset="2"/>
              <a:buChar char="v"/>
            </a:pPr>
            <a:r>
              <a:rPr lang="en-US" dirty="0"/>
              <a:t>High damage taken</a:t>
            </a:r>
          </a:p>
          <a:p>
            <a:pPr marL="285750" indent="-285750">
              <a:buFont typeface="Wingdings" pitchFamily="2" charset="2"/>
              <a:buChar char="v"/>
            </a:pPr>
            <a:r>
              <a:rPr lang="en-US" dirty="0"/>
              <a:t>High damage dealt</a:t>
            </a:r>
          </a:p>
        </p:txBody>
      </p:sp>
      <p:sp>
        <p:nvSpPr>
          <p:cNvPr id="76" name="TextBox 75">
            <a:extLst>
              <a:ext uri="{FF2B5EF4-FFF2-40B4-BE49-F238E27FC236}">
                <a16:creationId xmlns:a16="http://schemas.microsoft.com/office/drawing/2014/main" id="{F2CEC28E-0E9C-1948-A127-514EBCC85324}"/>
              </a:ext>
            </a:extLst>
          </p:cNvPr>
          <p:cNvSpPr txBox="1"/>
          <p:nvPr/>
        </p:nvSpPr>
        <p:spPr>
          <a:xfrm>
            <a:off x="2814401" y="5066248"/>
            <a:ext cx="2609599" cy="1384995"/>
          </a:xfrm>
          <a:prstGeom prst="rect">
            <a:avLst/>
          </a:prstGeom>
          <a:noFill/>
        </p:spPr>
        <p:txBody>
          <a:bodyPr wrap="square" rtlCol="0">
            <a:spAutoFit/>
          </a:bodyPr>
          <a:lstStyle/>
          <a:p>
            <a:pPr marL="285750" indent="-285750">
              <a:buFont typeface="Wingdings" pitchFamily="2" charset="2"/>
              <a:buChar char="v"/>
            </a:pPr>
            <a:r>
              <a:rPr lang="en-US" sz="1400" dirty="0"/>
              <a:t>High minion kills</a:t>
            </a:r>
          </a:p>
          <a:p>
            <a:pPr marL="285750" indent="-285750">
              <a:buFont typeface="Wingdings" pitchFamily="2" charset="2"/>
              <a:buChar char="v"/>
            </a:pPr>
            <a:r>
              <a:rPr lang="en-US" sz="1400" dirty="0"/>
              <a:t>High enemy jungle</a:t>
            </a:r>
          </a:p>
          <a:p>
            <a:pPr marL="285750" indent="-285750">
              <a:buFont typeface="Wingdings" pitchFamily="2" charset="2"/>
              <a:buChar char="v"/>
            </a:pPr>
            <a:r>
              <a:rPr lang="en-US" sz="1400" dirty="0"/>
              <a:t>High team jungle cs</a:t>
            </a:r>
          </a:p>
          <a:p>
            <a:pPr marL="285750" indent="-285750">
              <a:buFont typeface="Wingdings" pitchFamily="2" charset="2"/>
              <a:buChar char="v"/>
            </a:pPr>
            <a:r>
              <a:rPr lang="en-US" sz="1400" dirty="0"/>
              <a:t>High kills</a:t>
            </a:r>
          </a:p>
          <a:p>
            <a:pPr marL="285750" indent="-285750">
              <a:buFont typeface="Wingdings" pitchFamily="2" charset="2"/>
              <a:buChar char="v"/>
            </a:pPr>
            <a:r>
              <a:rPr lang="en-US" sz="1400" dirty="0"/>
              <a:t>High assist</a:t>
            </a:r>
          </a:p>
          <a:p>
            <a:pPr marL="285750" indent="-285750">
              <a:buFont typeface="Wingdings" pitchFamily="2" charset="2"/>
              <a:buChar char="v"/>
            </a:pPr>
            <a:r>
              <a:rPr lang="en-US" sz="1400" dirty="0"/>
              <a:t>High position change</a:t>
            </a:r>
          </a:p>
        </p:txBody>
      </p:sp>
      <p:sp>
        <p:nvSpPr>
          <p:cNvPr id="77" name="TextBox 76">
            <a:extLst>
              <a:ext uri="{FF2B5EF4-FFF2-40B4-BE49-F238E27FC236}">
                <a16:creationId xmlns:a16="http://schemas.microsoft.com/office/drawing/2014/main" id="{C3440840-69AE-0E43-BFEE-8926997CE41F}"/>
              </a:ext>
            </a:extLst>
          </p:cNvPr>
          <p:cNvSpPr txBox="1"/>
          <p:nvPr/>
        </p:nvSpPr>
        <p:spPr>
          <a:xfrm>
            <a:off x="875650" y="2715273"/>
            <a:ext cx="2548868" cy="1477328"/>
          </a:xfrm>
          <a:prstGeom prst="rect">
            <a:avLst/>
          </a:prstGeom>
          <a:noFill/>
        </p:spPr>
        <p:txBody>
          <a:bodyPr wrap="square" rtlCol="0">
            <a:spAutoFit/>
          </a:bodyPr>
          <a:lstStyle/>
          <a:p>
            <a:pPr marL="285750" indent="-285750">
              <a:buFont typeface="Wingdings" pitchFamily="2" charset="2"/>
              <a:buChar char="v"/>
            </a:pPr>
            <a:r>
              <a:rPr lang="en-US" dirty="0"/>
              <a:t>High total healing</a:t>
            </a:r>
          </a:p>
          <a:p>
            <a:pPr marL="285750" indent="-285750">
              <a:buFont typeface="Wingdings" pitchFamily="2" charset="2"/>
              <a:buChar char="v"/>
            </a:pPr>
            <a:r>
              <a:rPr lang="en-US" dirty="0"/>
              <a:t>High damage taken</a:t>
            </a:r>
          </a:p>
          <a:p>
            <a:pPr marL="285750" indent="-285750">
              <a:buFont typeface="Wingdings" pitchFamily="2" charset="2"/>
              <a:buChar char="v"/>
            </a:pPr>
            <a:r>
              <a:rPr lang="en-US" dirty="0"/>
              <a:t>High minion kills</a:t>
            </a:r>
          </a:p>
          <a:p>
            <a:pPr marL="285750" indent="-285750">
              <a:buFont typeface="Wingdings" pitchFamily="2" charset="2"/>
              <a:buChar char="v"/>
            </a:pPr>
            <a:r>
              <a:rPr lang="en-US" dirty="0"/>
              <a:t>Low death</a:t>
            </a:r>
          </a:p>
          <a:p>
            <a:pPr marL="285750" indent="-285750">
              <a:buFont typeface="Wingdings" pitchFamily="2" charset="2"/>
              <a:buChar char="v"/>
            </a:pPr>
            <a:r>
              <a:rPr lang="en-US" dirty="0"/>
              <a:t>High assist</a:t>
            </a:r>
          </a:p>
        </p:txBody>
      </p:sp>
      <p:pic>
        <p:nvPicPr>
          <p:cNvPr id="34" name="Gráfico 27" descr="Bar chart">
            <a:extLst>
              <a:ext uri="{FF2B5EF4-FFF2-40B4-BE49-F238E27FC236}">
                <a16:creationId xmlns:a16="http://schemas.microsoft.com/office/drawing/2014/main" id="{79F37872-CC5B-9B45-B812-295DDE361F6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0" y="-5615"/>
            <a:ext cx="914400" cy="914400"/>
          </a:xfrm>
          <a:prstGeom prst="rect">
            <a:avLst/>
          </a:prstGeom>
          <a:effectLst/>
        </p:spPr>
      </p:pic>
    </p:spTree>
    <p:extLst>
      <p:ext uri="{BB962C8B-B14F-4D97-AF65-F5344CB8AC3E}">
        <p14:creationId xmlns:p14="http://schemas.microsoft.com/office/powerpoint/2010/main" val="41138763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1" name="Freeform 30">
            <a:extLst>
              <a:ext uri="{FF2B5EF4-FFF2-40B4-BE49-F238E27FC236}">
                <a16:creationId xmlns:a16="http://schemas.microsoft.com/office/drawing/2014/main" id="{475BB14A-7FB1-544D-859E-ACEA7847EC93}"/>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 name="Group 26"/>
          <p:cNvGrpSpPr/>
          <p:nvPr/>
        </p:nvGrpSpPr>
        <p:grpSpPr>
          <a:xfrm>
            <a:off x="2884283" y="254140"/>
            <a:ext cx="6423434" cy="1446550"/>
            <a:chOff x="3341511" y="258228"/>
            <a:chExt cx="5508978" cy="1446550"/>
          </a:xfrm>
        </p:grpSpPr>
        <p:sp>
          <p:nvSpPr>
            <p:cNvPr id="28" name="TextBox 27"/>
            <p:cNvSpPr txBox="1"/>
            <p:nvPr/>
          </p:nvSpPr>
          <p:spPr>
            <a:xfrm>
              <a:off x="3341511" y="258228"/>
              <a:ext cx="5508978"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Descriptive Data Analysis</a:t>
              </a:r>
            </a:p>
          </p:txBody>
        </p:sp>
        <p:sp>
          <p:nvSpPr>
            <p:cNvPr id="35" name="TextBox 34"/>
            <p:cNvSpPr txBox="1"/>
            <p:nvPr/>
          </p:nvSpPr>
          <p:spPr>
            <a:xfrm>
              <a:off x="5314507" y="843004"/>
              <a:ext cx="156298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Data Workflow</a:t>
              </a:r>
            </a:p>
          </p:txBody>
        </p:sp>
      </p:grpSp>
      <p:pic>
        <p:nvPicPr>
          <p:cNvPr id="78" name="Gráfico 27" descr="Bar chart">
            <a:extLst>
              <a:ext uri="{FF2B5EF4-FFF2-40B4-BE49-F238E27FC236}">
                <a16:creationId xmlns:a16="http://schemas.microsoft.com/office/drawing/2014/main" id="{D0FEBB33-F517-9745-87BA-56CD27AD2C6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0" y="-5615"/>
            <a:ext cx="914400" cy="914400"/>
          </a:xfrm>
          <a:prstGeom prst="rect">
            <a:avLst/>
          </a:prstGeom>
        </p:spPr>
      </p:pic>
      <p:pic>
        <p:nvPicPr>
          <p:cNvPr id="3" name="Picture 2">
            <a:extLst>
              <a:ext uri="{FF2B5EF4-FFF2-40B4-BE49-F238E27FC236}">
                <a16:creationId xmlns:a16="http://schemas.microsoft.com/office/drawing/2014/main" id="{8184C0FC-E1BD-0947-9468-8B9537A7C300}"/>
              </a:ext>
            </a:extLst>
          </p:cNvPr>
          <p:cNvPicPr>
            <a:picLocks noChangeAspect="1"/>
          </p:cNvPicPr>
          <p:nvPr/>
        </p:nvPicPr>
        <p:blipFill>
          <a:blip r:embed="rId6"/>
          <a:stretch>
            <a:fillRect/>
          </a:stretch>
        </p:blipFill>
        <p:spPr>
          <a:xfrm>
            <a:off x="823562" y="1907120"/>
            <a:ext cx="4021159" cy="2917500"/>
          </a:xfrm>
          <a:prstGeom prst="rect">
            <a:avLst/>
          </a:prstGeom>
        </p:spPr>
      </p:pic>
      <p:pic>
        <p:nvPicPr>
          <p:cNvPr id="4" name="Picture 3">
            <a:extLst>
              <a:ext uri="{FF2B5EF4-FFF2-40B4-BE49-F238E27FC236}">
                <a16:creationId xmlns:a16="http://schemas.microsoft.com/office/drawing/2014/main" id="{D876DBC2-13D1-254A-B708-FCA7B00131B1}"/>
              </a:ext>
            </a:extLst>
          </p:cNvPr>
          <p:cNvPicPr>
            <a:picLocks noChangeAspect="1"/>
          </p:cNvPicPr>
          <p:nvPr/>
        </p:nvPicPr>
        <p:blipFill>
          <a:blip r:embed="rId7"/>
          <a:stretch>
            <a:fillRect/>
          </a:stretch>
        </p:blipFill>
        <p:spPr>
          <a:xfrm>
            <a:off x="823562" y="4995603"/>
            <a:ext cx="4025808" cy="597997"/>
          </a:xfrm>
          <a:prstGeom prst="rect">
            <a:avLst/>
          </a:prstGeom>
        </p:spPr>
      </p:pic>
      <p:grpSp>
        <p:nvGrpSpPr>
          <p:cNvPr id="6" name="Group 5">
            <a:extLst>
              <a:ext uri="{FF2B5EF4-FFF2-40B4-BE49-F238E27FC236}">
                <a16:creationId xmlns:a16="http://schemas.microsoft.com/office/drawing/2014/main" id="{437C84FC-9BAD-614F-ACA7-773B71E9C102}"/>
              </a:ext>
            </a:extLst>
          </p:cNvPr>
          <p:cNvGrpSpPr/>
          <p:nvPr/>
        </p:nvGrpSpPr>
        <p:grpSpPr>
          <a:xfrm>
            <a:off x="4262717" y="912414"/>
            <a:ext cx="8480605" cy="5852011"/>
            <a:chOff x="4262717" y="912414"/>
            <a:chExt cx="8480605" cy="5852011"/>
          </a:xfrm>
        </p:grpSpPr>
        <p:graphicFrame>
          <p:nvGraphicFramePr>
            <p:cNvPr id="8" name="Diagram 7">
              <a:extLst>
                <a:ext uri="{FF2B5EF4-FFF2-40B4-BE49-F238E27FC236}">
                  <a16:creationId xmlns:a16="http://schemas.microsoft.com/office/drawing/2014/main" id="{F058FFE4-A76B-EB4E-BBD6-BBB8475DDD68}"/>
                </a:ext>
              </a:extLst>
            </p:cNvPr>
            <p:cNvGraphicFramePr/>
            <p:nvPr>
              <p:extLst>
                <p:ext uri="{D42A27DB-BD31-4B8C-83A1-F6EECF244321}">
                  <p14:modId xmlns:p14="http://schemas.microsoft.com/office/powerpoint/2010/main" val="2984338482"/>
                </p:ext>
              </p:extLst>
            </p:nvPr>
          </p:nvGraphicFramePr>
          <p:xfrm>
            <a:off x="4262717" y="912414"/>
            <a:ext cx="8480605" cy="585201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5" name="Picture 4">
              <a:extLst>
                <a:ext uri="{FF2B5EF4-FFF2-40B4-BE49-F238E27FC236}">
                  <a16:creationId xmlns:a16="http://schemas.microsoft.com/office/drawing/2014/main" id="{C217098D-47C4-3442-846B-EB30B37529E4}"/>
                </a:ext>
              </a:extLst>
            </p:cNvPr>
            <p:cNvPicPr>
              <a:picLocks noChangeAspect="1"/>
            </p:cNvPicPr>
            <p:nvPr/>
          </p:nvPicPr>
          <p:blipFill>
            <a:blip r:embed="rId13"/>
            <a:stretch>
              <a:fillRect/>
            </a:stretch>
          </p:blipFill>
          <p:spPr>
            <a:xfrm>
              <a:off x="6297040" y="1832781"/>
              <a:ext cx="1961563" cy="1528797"/>
            </a:xfrm>
            <a:prstGeom prst="rect">
              <a:avLst/>
            </a:prstGeom>
          </p:spPr>
        </p:pic>
        <p:pic>
          <p:nvPicPr>
            <p:cNvPr id="9" name="Picture 8">
              <a:extLst>
                <a:ext uri="{FF2B5EF4-FFF2-40B4-BE49-F238E27FC236}">
                  <a16:creationId xmlns:a16="http://schemas.microsoft.com/office/drawing/2014/main" id="{2FB5AFC9-AD9C-4140-8ECD-B899D8BDFA4D}"/>
                </a:ext>
              </a:extLst>
            </p:cNvPr>
            <p:cNvPicPr>
              <a:picLocks noChangeAspect="1"/>
            </p:cNvPicPr>
            <p:nvPr/>
          </p:nvPicPr>
          <p:blipFill>
            <a:blip r:embed="rId14"/>
            <a:stretch>
              <a:fillRect/>
            </a:stretch>
          </p:blipFill>
          <p:spPr>
            <a:xfrm>
              <a:off x="8781169" y="1734519"/>
              <a:ext cx="1961564" cy="1631351"/>
            </a:xfrm>
            <a:prstGeom prst="rect">
              <a:avLst/>
            </a:prstGeom>
          </p:spPr>
        </p:pic>
        <p:pic>
          <p:nvPicPr>
            <p:cNvPr id="11" name="Picture 10">
              <a:extLst>
                <a:ext uri="{FF2B5EF4-FFF2-40B4-BE49-F238E27FC236}">
                  <a16:creationId xmlns:a16="http://schemas.microsoft.com/office/drawing/2014/main" id="{9FFB55ED-F4B6-0847-8728-696BC0ED8CD5}"/>
                </a:ext>
              </a:extLst>
            </p:cNvPr>
            <p:cNvPicPr>
              <a:picLocks noChangeAspect="1"/>
            </p:cNvPicPr>
            <p:nvPr/>
          </p:nvPicPr>
          <p:blipFill>
            <a:blip r:embed="rId15"/>
            <a:stretch>
              <a:fillRect/>
            </a:stretch>
          </p:blipFill>
          <p:spPr>
            <a:xfrm>
              <a:off x="8841810" y="4296732"/>
              <a:ext cx="1867176" cy="1536830"/>
            </a:xfrm>
            <a:prstGeom prst="rect">
              <a:avLst/>
            </a:prstGeom>
          </p:spPr>
        </p:pic>
        <p:pic>
          <p:nvPicPr>
            <p:cNvPr id="14" name="Picture 13">
              <a:extLst>
                <a:ext uri="{FF2B5EF4-FFF2-40B4-BE49-F238E27FC236}">
                  <a16:creationId xmlns:a16="http://schemas.microsoft.com/office/drawing/2014/main" id="{AEE6AA64-D541-C34A-AF92-C62338CA8BCB}"/>
                </a:ext>
              </a:extLst>
            </p:cNvPr>
            <p:cNvPicPr>
              <a:picLocks noChangeAspect="1"/>
            </p:cNvPicPr>
            <p:nvPr/>
          </p:nvPicPr>
          <p:blipFill>
            <a:blip r:embed="rId16"/>
            <a:stretch>
              <a:fillRect/>
            </a:stretch>
          </p:blipFill>
          <p:spPr>
            <a:xfrm>
              <a:off x="6288722" y="4255365"/>
              <a:ext cx="1996775" cy="1624319"/>
            </a:xfrm>
            <a:prstGeom prst="rect">
              <a:avLst/>
            </a:prstGeom>
          </p:spPr>
        </p:pic>
      </p:grpSp>
      <p:grpSp>
        <p:nvGrpSpPr>
          <p:cNvPr id="17" name="Group 16">
            <a:extLst>
              <a:ext uri="{FF2B5EF4-FFF2-40B4-BE49-F238E27FC236}">
                <a16:creationId xmlns:a16="http://schemas.microsoft.com/office/drawing/2014/main" id="{AAFAE230-2D8D-474B-8FAF-7557F8FBDD39}"/>
              </a:ext>
            </a:extLst>
          </p:cNvPr>
          <p:cNvGrpSpPr/>
          <p:nvPr/>
        </p:nvGrpSpPr>
        <p:grpSpPr>
          <a:xfrm>
            <a:off x="9969477" y="93575"/>
            <a:ext cx="2103121" cy="2103120"/>
            <a:chOff x="10065581" y="258460"/>
            <a:chExt cx="2103121" cy="2103120"/>
          </a:xfrm>
        </p:grpSpPr>
        <p:sp>
          <p:nvSpPr>
            <p:cNvPr id="21" name="Oval 20">
              <a:extLst>
                <a:ext uri="{FF2B5EF4-FFF2-40B4-BE49-F238E27FC236}">
                  <a16:creationId xmlns:a16="http://schemas.microsoft.com/office/drawing/2014/main" id="{EB599BCB-AACA-6E48-BCE2-A0CB57C9C525}"/>
                </a:ext>
              </a:extLst>
            </p:cNvPr>
            <p:cNvSpPr>
              <a:spLocks noChangeAspect="1"/>
            </p:cNvSpPr>
            <p:nvPr/>
          </p:nvSpPr>
          <p:spPr>
            <a:xfrm>
              <a:off x="10065581" y="258460"/>
              <a:ext cx="2103121" cy="2103120"/>
            </a:xfrm>
            <a:prstGeom prst="ellipse">
              <a:avLst/>
            </a:prstGeom>
            <a:solidFill>
              <a:schemeClr val="bg2">
                <a:lumMod val="1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EBF3BDC6-E2B2-6340-A496-F375F30957C3}"/>
                </a:ext>
              </a:extLst>
            </p:cNvPr>
            <p:cNvGrpSpPr/>
            <p:nvPr/>
          </p:nvGrpSpPr>
          <p:grpSpPr>
            <a:xfrm>
              <a:off x="10282067" y="464349"/>
              <a:ext cx="1690577" cy="1690576"/>
              <a:chOff x="10282067" y="464349"/>
              <a:chExt cx="1690577" cy="1690576"/>
            </a:xfrm>
          </p:grpSpPr>
          <p:grpSp>
            <p:nvGrpSpPr>
              <p:cNvPr id="23" name="Group 22">
                <a:extLst>
                  <a:ext uri="{FF2B5EF4-FFF2-40B4-BE49-F238E27FC236}">
                    <a16:creationId xmlns:a16="http://schemas.microsoft.com/office/drawing/2014/main" id="{B8430B30-2958-B546-A84E-ED62CE37F5FE}"/>
                  </a:ext>
                </a:extLst>
              </p:cNvPr>
              <p:cNvGrpSpPr/>
              <p:nvPr/>
            </p:nvGrpSpPr>
            <p:grpSpPr>
              <a:xfrm>
                <a:off x="10282067" y="464349"/>
                <a:ext cx="1690577" cy="1690576"/>
                <a:chOff x="961183" y="2226457"/>
                <a:chExt cx="1690577" cy="1690576"/>
              </a:xfrm>
            </p:grpSpPr>
            <p:sp>
              <p:nvSpPr>
                <p:cNvPr id="24" name="Oval 23">
                  <a:extLst>
                    <a:ext uri="{FF2B5EF4-FFF2-40B4-BE49-F238E27FC236}">
                      <a16:creationId xmlns:a16="http://schemas.microsoft.com/office/drawing/2014/main" id="{73323644-9E25-5E42-822D-0BD2539645A6}"/>
                    </a:ext>
                  </a:extLst>
                </p:cNvPr>
                <p:cNvSpPr>
                  <a:spLocks noChangeAspect="1"/>
                </p:cNvSpPr>
                <p:nvPr/>
              </p:nvSpPr>
              <p:spPr>
                <a:xfrm>
                  <a:off x="961183" y="2226457"/>
                  <a:ext cx="1690577" cy="1690576"/>
                </a:xfrm>
                <a:prstGeom prst="ellipse">
                  <a:avLst/>
                </a:prstGeom>
                <a:solidFill>
                  <a:srgbClr val="EF34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a:extLst>
                    <a:ext uri="{FF2B5EF4-FFF2-40B4-BE49-F238E27FC236}">
                      <a16:creationId xmlns:a16="http://schemas.microsoft.com/office/drawing/2014/main" id="{CB6573A7-92B4-9C4E-ADC9-1B7D723ADF45}"/>
                    </a:ext>
                  </a:extLst>
                </p:cNvPr>
                <p:cNvSpPr>
                  <a:spLocks noChangeAspect="1"/>
                </p:cNvSpPr>
                <p:nvPr/>
              </p:nvSpPr>
              <p:spPr>
                <a:xfrm>
                  <a:off x="961183" y="2226457"/>
                  <a:ext cx="1367888" cy="940981"/>
                </a:xfrm>
                <a:custGeom>
                  <a:avLst/>
                  <a:gdLst>
                    <a:gd name="connsiteX0" fmla="*/ 845289 w 1367888"/>
                    <a:gd name="connsiteY0" fmla="*/ 0 h 940981"/>
                    <a:gd name="connsiteX1" fmla="*/ 1317898 w 1367888"/>
                    <a:gd name="connsiteY1" fmla="*/ 144362 h 940981"/>
                    <a:gd name="connsiteX2" fmla="*/ 1367888 w 1367888"/>
                    <a:gd name="connsiteY2" fmla="*/ 185607 h 940981"/>
                    <a:gd name="connsiteX3" fmla="*/ 1301855 w 1367888"/>
                    <a:gd name="connsiteY3" fmla="*/ 294300 h 940981"/>
                    <a:gd name="connsiteX4" fmla="*/ 85593 w 1367888"/>
                    <a:gd name="connsiteY4" fmla="*/ 940981 h 940981"/>
                    <a:gd name="connsiteX5" fmla="*/ 5159 w 1367888"/>
                    <a:gd name="connsiteY5" fmla="*/ 936920 h 940981"/>
                    <a:gd name="connsiteX6" fmla="*/ 4364 w 1367888"/>
                    <a:gd name="connsiteY6" fmla="*/ 931714 h 940981"/>
                    <a:gd name="connsiteX7" fmla="*/ 0 w 1367888"/>
                    <a:gd name="connsiteY7" fmla="*/ 845288 h 940981"/>
                    <a:gd name="connsiteX8" fmla="*/ 845289 w 1367888"/>
                    <a:gd name="connsiteY8" fmla="*/ 0 h 940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7888" h="940981">
                      <a:moveTo>
                        <a:pt x="845289" y="0"/>
                      </a:moveTo>
                      <a:cubicBezTo>
                        <a:pt x="1020354" y="0"/>
                        <a:pt x="1182989" y="53219"/>
                        <a:pt x="1317898" y="144362"/>
                      </a:cubicBezTo>
                      <a:lnTo>
                        <a:pt x="1367888" y="185607"/>
                      </a:lnTo>
                      <a:lnTo>
                        <a:pt x="1301855" y="294300"/>
                      </a:lnTo>
                      <a:cubicBezTo>
                        <a:pt x="1038267" y="684461"/>
                        <a:pt x="591887" y="940981"/>
                        <a:pt x="85593" y="940981"/>
                      </a:cubicBezTo>
                      <a:lnTo>
                        <a:pt x="5159" y="936920"/>
                      </a:lnTo>
                      <a:lnTo>
                        <a:pt x="4364" y="931714"/>
                      </a:lnTo>
                      <a:cubicBezTo>
                        <a:pt x="1478" y="903298"/>
                        <a:pt x="0" y="874466"/>
                        <a:pt x="0" y="845288"/>
                      </a:cubicBezTo>
                      <a:cubicBezTo>
                        <a:pt x="0" y="378448"/>
                        <a:pt x="378449" y="0"/>
                        <a:pt x="845289" y="0"/>
                      </a:cubicBezTo>
                      <a:close/>
                    </a:path>
                  </a:pathLst>
                </a:custGeom>
                <a:solidFill>
                  <a:srgbClr val="FF48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A691FEDB-EA21-754B-B402-1ED2A18960D7}"/>
                  </a:ext>
                </a:extLst>
              </p:cNvPr>
              <p:cNvSpPr txBox="1"/>
              <p:nvPr/>
            </p:nvSpPr>
            <p:spPr>
              <a:xfrm>
                <a:off x="10477338" y="794275"/>
                <a:ext cx="1281972" cy="923330"/>
              </a:xfrm>
              <a:prstGeom prst="rect">
                <a:avLst/>
              </a:prstGeom>
              <a:noFill/>
            </p:spPr>
            <p:txBody>
              <a:bodyPr wrap="square" rtlCol="0">
                <a:spAutoFit/>
              </a:bodyPr>
              <a:lstStyle/>
              <a:p>
                <a:pPr algn="ctr"/>
                <a:r>
                  <a:rPr lang="en-US" b="1" dirty="0">
                    <a:solidFill>
                      <a:schemeClr val="bg1"/>
                    </a:solidFill>
                  </a:rPr>
                  <a:t>No ONE Champion stands out</a:t>
                </a:r>
              </a:p>
            </p:txBody>
          </p:sp>
        </p:grpSp>
      </p:grpSp>
    </p:spTree>
    <p:extLst>
      <p:ext uri="{BB962C8B-B14F-4D97-AF65-F5344CB8AC3E}">
        <p14:creationId xmlns:p14="http://schemas.microsoft.com/office/powerpoint/2010/main" val="6344176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200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1332026-4C2B-EE48-9A4E-FACEA95FDA5F}"/>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 name="Group 26"/>
          <p:cNvGrpSpPr/>
          <p:nvPr/>
        </p:nvGrpSpPr>
        <p:grpSpPr>
          <a:xfrm>
            <a:off x="2934035" y="111531"/>
            <a:ext cx="6423434" cy="954108"/>
            <a:chOff x="3341511" y="258228"/>
            <a:chExt cx="5508978" cy="954108"/>
          </a:xfrm>
        </p:grpSpPr>
        <p:sp>
          <p:nvSpPr>
            <p:cNvPr id="28" name="TextBox 27"/>
            <p:cNvSpPr txBox="1"/>
            <p:nvPr/>
          </p:nvSpPr>
          <p:spPr>
            <a:xfrm>
              <a:off x="3341511" y="258228"/>
              <a:ext cx="5508978"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Correlation Data Analysis</a:t>
              </a:r>
            </a:p>
          </p:txBody>
        </p:sp>
        <p:sp>
          <p:nvSpPr>
            <p:cNvPr id="35" name="TextBox 34"/>
            <p:cNvSpPr txBox="1"/>
            <p:nvPr/>
          </p:nvSpPr>
          <p:spPr>
            <a:xfrm>
              <a:off x="5083938" y="843004"/>
              <a:ext cx="179355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Analysis Workflow</a:t>
              </a:r>
            </a:p>
          </p:txBody>
        </p:sp>
      </p:grpSp>
      <p:pic>
        <p:nvPicPr>
          <p:cNvPr id="26" name="Picture 25">
            <a:hlinkClick r:id="rId4"/>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804125" y="6746253"/>
            <a:ext cx="365760" cy="98854"/>
          </a:xfrm>
          <a:prstGeom prst="rect">
            <a:avLst/>
          </a:prstGeom>
          <a:noFill/>
          <a:effectLst>
            <a:glow rad="63500">
              <a:schemeClr val="bg1">
                <a:alpha val="45000"/>
              </a:schemeClr>
            </a:glow>
          </a:effectLst>
        </p:spPr>
      </p:pic>
      <p:pic>
        <p:nvPicPr>
          <p:cNvPr id="11" name="Graphic 10">
            <a:extLst>
              <a:ext uri="{FF2B5EF4-FFF2-40B4-BE49-F238E27FC236}">
                <a16:creationId xmlns:a16="http://schemas.microsoft.com/office/drawing/2014/main" id="{DAA7FD77-59CF-9C45-A18A-132BF8AB5C75}"/>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0" y="254140"/>
            <a:ext cx="914400" cy="914400"/>
          </a:xfrm>
          <a:prstGeom prst="rect">
            <a:avLst/>
          </a:prstGeom>
        </p:spPr>
      </p:pic>
      <p:pic>
        <p:nvPicPr>
          <p:cNvPr id="2" name="Picture 1">
            <a:extLst>
              <a:ext uri="{FF2B5EF4-FFF2-40B4-BE49-F238E27FC236}">
                <a16:creationId xmlns:a16="http://schemas.microsoft.com/office/drawing/2014/main" id="{A803FFBB-678D-CF43-9841-9A6616E9CB4F}"/>
              </a:ext>
            </a:extLst>
          </p:cNvPr>
          <p:cNvPicPr>
            <a:picLocks noChangeAspect="1"/>
          </p:cNvPicPr>
          <p:nvPr/>
        </p:nvPicPr>
        <p:blipFill>
          <a:blip r:embed="rId8"/>
          <a:stretch>
            <a:fillRect/>
          </a:stretch>
        </p:blipFill>
        <p:spPr>
          <a:xfrm>
            <a:off x="6682138" y="1295268"/>
            <a:ext cx="5104097" cy="4684199"/>
          </a:xfrm>
          <a:prstGeom prst="rect">
            <a:avLst/>
          </a:prstGeom>
        </p:spPr>
      </p:pic>
      <p:pic>
        <p:nvPicPr>
          <p:cNvPr id="4" name="Picture 3">
            <a:extLst>
              <a:ext uri="{FF2B5EF4-FFF2-40B4-BE49-F238E27FC236}">
                <a16:creationId xmlns:a16="http://schemas.microsoft.com/office/drawing/2014/main" id="{DF0AD9AA-81C1-154E-A3D0-8D9931534036}"/>
              </a:ext>
            </a:extLst>
          </p:cNvPr>
          <p:cNvPicPr>
            <a:picLocks noChangeAspect="1"/>
          </p:cNvPicPr>
          <p:nvPr/>
        </p:nvPicPr>
        <p:blipFill>
          <a:blip r:embed="rId9"/>
          <a:stretch>
            <a:fillRect/>
          </a:stretch>
        </p:blipFill>
        <p:spPr>
          <a:xfrm>
            <a:off x="6700028" y="6022676"/>
            <a:ext cx="5104097" cy="344448"/>
          </a:xfrm>
          <a:prstGeom prst="rect">
            <a:avLst/>
          </a:prstGeom>
        </p:spPr>
      </p:pic>
      <p:sp>
        <p:nvSpPr>
          <p:cNvPr id="14" name="TextBox 13">
            <a:extLst>
              <a:ext uri="{FF2B5EF4-FFF2-40B4-BE49-F238E27FC236}">
                <a16:creationId xmlns:a16="http://schemas.microsoft.com/office/drawing/2014/main" id="{DBABEB09-2796-534F-B54B-31835FC35FF0}"/>
              </a:ext>
            </a:extLst>
          </p:cNvPr>
          <p:cNvSpPr txBox="1"/>
          <p:nvPr/>
        </p:nvSpPr>
        <p:spPr>
          <a:xfrm>
            <a:off x="15212" y="1002881"/>
            <a:ext cx="2615632" cy="584775"/>
          </a:xfrm>
          <a:prstGeom prst="rect">
            <a:avLst/>
          </a:prstGeom>
          <a:noFill/>
        </p:spPr>
        <p:txBody>
          <a:bodyPr wrap="square" rtlCol="0">
            <a:spAutoFit/>
          </a:bodyPr>
          <a:lstStyle/>
          <a:p>
            <a:r>
              <a:rPr lang="en-US" sz="3200" dirty="0">
                <a:solidFill>
                  <a:schemeClr val="bg1"/>
                </a:solidFill>
                <a:latin typeface="Bangla MN" pitchFamily="2" charset="0"/>
                <a:cs typeface="Bangla MN" pitchFamily="2" charset="0"/>
              </a:rPr>
              <a:t>Pearson’s</a:t>
            </a:r>
          </a:p>
        </p:txBody>
      </p:sp>
      <p:pic>
        <p:nvPicPr>
          <p:cNvPr id="9" name="Picture 8">
            <a:extLst>
              <a:ext uri="{FF2B5EF4-FFF2-40B4-BE49-F238E27FC236}">
                <a16:creationId xmlns:a16="http://schemas.microsoft.com/office/drawing/2014/main" id="{20B56EB8-392E-914A-B867-77679275A626}"/>
              </a:ext>
            </a:extLst>
          </p:cNvPr>
          <p:cNvPicPr>
            <a:picLocks noChangeAspect="1"/>
          </p:cNvPicPr>
          <p:nvPr/>
        </p:nvPicPr>
        <p:blipFill>
          <a:blip r:embed="rId10"/>
          <a:stretch>
            <a:fillRect/>
          </a:stretch>
        </p:blipFill>
        <p:spPr>
          <a:xfrm>
            <a:off x="387875" y="4087670"/>
            <a:ext cx="2987637" cy="1234476"/>
          </a:xfrm>
          <a:prstGeom prst="rect">
            <a:avLst/>
          </a:prstGeom>
        </p:spPr>
      </p:pic>
      <p:pic>
        <p:nvPicPr>
          <p:cNvPr id="12" name="Picture 11">
            <a:extLst>
              <a:ext uri="{FF2B5EF4-FFF2-40B4-BE49-F238E27FC236}">
                <a16:creationId xmlns:a16="http://schemas.microsoft.com/office/drawing/2014/main" id="{33F8AB7A-D269-DE40-917A-C3D489EFE0B0}"/>
              </a:ext>
            </a:extLst>
          </p:cNvPr>
          <p:cNvPicPr>
            <a:picLocks noChangeAspect="1"/>
          </p:cNvPicPr>
          <p:nvPr/>
        </p:nvPicPr>
        <p:blipFill>
          <a:blip r:embed="rId11"/>
          <a:stretch>
            <a:fillRect/>
          </a:stretch>
        </p:blipFill>
        <p:spPr>
          <a:xfrm>
            <a:off x="397579" y="1535854"/>
            <a:ext cx="2987637" cy="2487846"/>
          </a:xfrm>
          <a:prstGeom prst="rect">
            <a:avLst/>
          </a:prstGeom>
        </p:spPr>
      </p:pic>
      <p:pic>
        <p:nvPicPr>
          <p:cNvPr id="13" name="Picture 12">
            <a:extLst>
              <a:ext uri="{FF2B5EF4-FFF2-40B4-BE49-F238E27FC236}">
                <a16:creationId xmlns:a16="http://schemas.microsoft.com/office/drawing/2014/main" id="{BB363CBD-0350-A649-A630-0C32813A6A9A}"/>
              </a:ext>
            </a:extLst>
          </p:cNvPr>
          <p:cNvPicPr>
            <a:picLocks noChangeAspect="1"/>
          </p:cNvPicPr>
          <p:nvPr/>
        </p:nvPicPr>
        <p:blipFill>
          <a:blip r:embed="rId12"/>
          <a:stretch>
            <a:fillRect/>
          </a:stretch>
        </p:blipFill>
        <p:spPr>
          <a:xfrm>
            <a:off x="3694796" y="1535231"/>
            <a:ext cx="2694592" cy="2487846"/>
          </a:xfrm>
          <a:prstGeom prst="rect">
            <a:avLst/>
          </a:prstGeom>
        </p:spPr>
      </p:pic>
      <p:pic>
        <p:nvPicPr>
          <p:cNvPr id="15" name="Picture 14">
            <a:extLst>
              <a:ext uri="{FF2B5EF4-FFF2-40B4-BE49-F238E27FC236}">
                <a16:creationId xmlns:a16="http://schemas.microsoft.com/office/drawing/2014/main" id="{20C0FEF4-767C-7A43-91BC-64EB385F51A7}"/>
              </a:ext>
            </a:extLst>
          </p:cNvPr>
          <p:cNvPicPr>
            <a:picLocks noChangeAspect="1"/>
          </p:cNvPicPr>
          <p:nvPr/>
        </p:nvPicPr>
        <p:blipFill>
          <a:blip r:embed="rId13"/>
          <a:stretch>
            <a:fillRect/>
          </a:stretch>
        </p:blipFill>
        <p:spPr>
          <a:xfrm>
            <a:off x="3694796" y="4130535"/>
            <a:ext cx="2694592" cy="461357"/>
          </a:xfrm>
          <a:prstGeom prst="rect">
            <a:avLst/>
          </a:prstGeom>
        </p:spPr>
      </p:pic>
      <p:grpSp>
        <p:nvGrpSpPr>
          <p:cNvPr id="17" name="Group 16">
            <a:extLst>
              <a:ext uri="{FF2B5EF4-FFF2-40B4-BE49-F238E27FC236}">
                <a16:creationId xmlns:a16="http://schemas.microsoft.com/office/drawing/2014/main" id="{849D5E49-A2BE-E04C-8F5F-7D2CA8FA6244}"/>
              </a:ext>
            </a:extLst>
          </p:cNvPr>
          <p:cNvGrpSpPr/>
          <p:nvPr/>
        </p:nvGrpSpPr>
        <p:grpSpPr>
          <a:xfrm>
            <a:off x="9980040" y="83790"/>
            <a:ext cx="2103122" cy="2103120"/>
            <a:chOff x="3333211" y="4966344"/>
            <a:chExt cx="2103122" cy="2103120"/>
          </a:xfrm>
        </p:grpSpPr>
        <p:sp>
          <p:nvSpPr>
            <p:cNvPr id="31" name="Oval 30">
              <a:extLst>
                <a:ext uri="{FF2B5EF4-FFF2-40B4-BE49-F238E27FC236}">
                  <a16:creationId xmlns:a16="http://schemas.microsoft.com/office/drawing/2014/main" id="{CAAF6535-7E45-954E-9F11-F1F0B0EBA83B}"/>
                </a:ext>
              </a:extLst>
            </p:cNvPr>
            <p:cNvSpPr>
              <a:spLocks noChangeAspect="1"/>
            </p:cNvSpPr>
            <p:nvPr/>
          </p:nvSpPr>
          <p:spPr>
            <a:xfrm>
              <a:off x="3333212" y="4966344"/>
              <a:ext cx="2103121" cy="2103120"/>
            </a:xfrm>
            <a:prstGeom prst="ellipse">
              <a:avLst/>
            </a:prstGeom>
            <a:solidFill>
              <a:schemeClr val="bg2">
                <a:lumMod val="1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21DD3671-D0C7-1C49-97B9-A4BE86E5B916}"/>
                </a:ext>
              </a:extLst>
            </p:cNvPr>
            <p:cNvGrpSpPr/>
            <p:nvPr/>
          </p:nvGrpSpPr>
          <p:grpSpPr>
            <a:xfrm>
              <a:off x="3539482" y="5172616"/>
              <a:ext cx="1690577" cy="1690576"/>
              <a:chOff x="961183" y="2226457"/>
              <a:chExt cx="1690577" cy="1690576"/>
            </a:xfrm>
          </p:grpSpPr>
          <p:sp>
            <p:nvSpPr>
              <p:cNvPr id="33" name="Oval 32">
                <a:extLst>
                  <a:ext uri="{FF2B5EF4-FFF2-40B4-BE49-F238E27FC236}">
                    <a16:creationId xmlns:a16="http://schemas.microsoft.com/office/drawing/2014/main" id="{CAC55803-FF72-F246-8DDB-31655F08F425}"/>
                  </a:ext>
                </a:extLst>
              </p:cNvPr>
              <p:cNvSpPr>
                <a:spLocks noChangeAspect="1"/>
              </p:cNvSpPr>
              <p:nvPr/>
            </p:nvSpPr>
            <p:spPr>
              <a:xfrm>
                <a:off x="961183" y="2226457"/>
                <a:ext cx="1690577" cy="1690576"/>
              </a:xfrm>
              <a:prstGeom prst="ellipse">
                <a:avLst/>
              </a:prstGeom>
              <a:solidFill>
                <a:srgbClr val="839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EAC2555C-A759-A149-8ED8-9C45DA959D84}"/>
                  </a:ext>
                </a:extLst>
              </p:cNvPr>
              <p:cNvSpPr>
                <a:spLocks noChangeAspect="1"/>
              </p:cNvSpPr>
              <p:nvPr/>
            </p:nvSpPr>
            <p:spPr>
              <a:xfrm>
                <a:off x="961183" y="2226457"/>
                <a:ext cx="1367888" cy="940981"/>
              </a:xfrm>
              <a:custGeom>
                <a:avLst/>
                <a:gdLst>
                  <a:gd name="connsiteX0" fmla="*/ 845289 w 1367888"/>
                  <a:gd name="connsiteY0" fmla="*/ 0 h 940981"/>
                  <a:gd name="connsiteX1" fmla="*/ 1317898 w 1367888"/>
                  <a:gd name="connsiteY1" fmla="*/ 144362 h 940981"/>
                  <a:gd name="connsiteX2" fmla="*/ 1367888 w 1367888"/>
                  <a:gd name="connsiteY2" fmla="*/ 185607 h 940981"/>
                  <a:gd name="connsiteX3" fmla="*/ 1301855 w 1367888"/>
                  <a:gd name="connsiteY3" fmla="*/ 294300 h 940981"/>
                  <a:gd name="connsiteX4" fmla="*/ 85593 w 1367888"/>
                  <a:gd name="connsiteY4" fmla="*/ 940981 h 940981"/>
                  <a:gd name="connsiteX5" fmla="*/ 5159 w 1367888"/>
                  <a:gd name="connsiteY5" fmla="*/ 936920 h 940981"/>
                  <a:gd name="connsiteX6" fmla="*/ 4364 w 1367888"/>
                  <a:gd name="connsiteY6" fmla="*/ 931714 h 940981"/>
                  <a:gd name="connsiteX7" fmla="*/ 0 w 1367888"/>
                  <a:gd name="connsiteY7" fmla="*/ 845288 h 940981"/>
                  <a:gd name="connsiteX8" fmla="*/ 845289 w 1367888"/>
                  <a:gd name="connsiteY8" fmla="*/ 0 h 940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7888" h="940981">
                    <a:moveTo>
                      <a:pt x="845289" y="0"/>
                    </a:moveTo>
                    <a:cubicBezTo>
                      <a:pt x="1020354" y="0"/>
                      <a:pt x="1182989" y="53219"/>
                      <a:pt x="1317898" y="144362"/>
                    </a:cubicBezTo>
                    <a:lnTo>
                      <a:pt x="1367888" y="185607"/>
                    </a:lnTo>
                    <a:lnTo>
                      <a:pt x="1301855" y="294300"/>
                    </a:lnTo>
                    <a:cubicBezTo>
                      <a:pt x="1038267" y="684461"/>
                      <a:pt x="591887" y="940981"/>
                      <a:pt x="85593" y="940981"/>
                    </a:cubicBezTo>
                    <a:lnTo>
                      <a:pt x="5159" y="936920"/>
                    </a:lnTo>
                    <a:lnTo>
                      <a:pt x="4364" y="931714"/>
                    </a:lnTo>
                    <a:cubicBezTo>
                      <a:pt x="1478" y="903298"/>
                      <a:pt x="0" y="874466"/>
                      <a:pt x="0" y="845288"/>
                    </a:cubicBezTo>
                    <a:cubicBezTo>
                      <a:pt x="0" y="378448"/>
                      <a:pt x="378449" y="0"/>
                      <a:pt x="845289" y="0"/>
                    </a:cubicBezTo>
                    <a:close/>
                  </a:path>
                </a:pathLst>
              </a:custGeom>
              <a:solidFill>
                <a:srgbClr val="97AB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TextBox 23">
              <a:extLst>
                <a:ext uri="{FF2B5EF4-FFF2-40B4-BE49-F238E27FC236}">
                  <a16:creationId xmlns:a16="http://schemas.microsoft.com/office/drawing/2014/main" id="{F401E545-308F-634D-8F16-624C321B5B55}"/>
                </a:ext>
              </a:extLst>
            </p:cNvPr>
            <p:cNvSpPr txBox="1"/>
            <p:nvPr/>
          </p:nvSpPr>
          <p:spPr>
            <a:xfrm>
              <a:off x="3333211" y="5387533"/>
              <a:ext cx="2103121" cy="1200329"/>
            </a:xfrm>
            <a:prstGeom prst="rect">
              <a:avLst/>
            </a:prstGeom>
            <a:noFill/>
          </p:spPr>
          <p:txBody>
            <a:bodyPr wrap="square" rtlCol="0">
              <a:spAutoFit/>
            </a:bodyPr>
            <a:lstStyle/>
            <a:p>
              <a:pPr algn="ctr"/>
              <a:r>
                <a:rPr lang="en-US" b="1" dirty="0">
                  <a:solidFill>
                    <a:schemeClr val="bg1"/>
                  </a:solidFill>
                </a:rPr>
                <a:t>No Strong Correlation</a:t>
              </a:r>
            </a:p>
            <a:p>
              <a:pPr algn="ctr"/>
              <a:r>
                <a:rPr lang="en-US" b="1" dirty="0">
                  <a:solidFill>
                    <a:schemeClr val="bg1"/>
                  </a:solidFill>
                </a:rPr>
                <a:t> Win Percent x Single Metric </a:t>
              </a:r>
            </a:p>
          </p:txBody>
        </p:sp>
      </p:grpSp>
      <p:sp>
        <p:nvSpPr>
          <p:cNvPr id="5" name="Oval 4">
            <a:extLst>
              <a:ext uri="{FF2B5EF4-FFF2-40B4-BE49-F238E27FC236}">
                <a16:creationId xmlns:a16="http://schemas.microsoft.com/office/drawing/2014/main" id="{F053B1F3-7857-864F-A826-35D65B810CD9}"/>
              </a:ext>
            </a:extLst>
          </p:cNvPr>
          <p:cNvSpPr/>
          <p:nvPr/>
        </p:nvSpPr>
        <p:spPr>
          <a:xfrm>
            <a:off x="6904383" y="1231043"/>
            <a:ext cx="1338469" cy="1366383"/>
          </a:xfrm>
          <a:custGeom>
            <a:avLst/>
            <a:gdLst>
              <a:gd name="connsiteX0" fmla="*/ 0 w 1338469"/>
              <a:gd name="connsiteY0" fmla="*/ 683192 h 1366383"/>
              <a:gd name="connsiteX1" fmla="*/ 669235 w 1338469"/>
              <a:gd name="connsiteY1" fmla="*/ 0 h 1366383"/>
              <a:gd name="connsiteX2" fmla="*/ 1338470 w 1338469"/>
              <a:gd name="connsiteY2" fmla="*/ 683192 h 1366383"/>
              <a:gd name="connsiteX3" fmla="*/ 669235 w 1338469"/>
              <a:gd name="connsiteY3" fmla="*/ 1366384 h 1366383"/>
              <a:gd name="connsiteX4" fmla="*/ 0 w 1338469"/>
              <a:gd name="connsiteY4" fmla="*/ 683192 h 1366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8469" h="1366383" extrusionOk="0">
                <a:moveTo>
                  <a:pt x="0" y="683192"/>
                </a:moveTo>
                <a:cubicBezTo>
                  <a:pt x="-17277" y="335418"/>
                  <a:pt x="371279" y="-48457"/>
                  <a:pt x="669235" y="0"/>
                </a:cubicBezTo>
                <a:cubicBezTo>
                  <a:pt x="1095541" y="-40304"/>
                  <a:pt x="1321573" y="341359"/>
                  <a:pt x="1338470" y="683192"/>
                </a:cubicBezTo>
                <a:cubicBezTo>
                  <a:pt x="1368811" y="1137383"/>
                  <a:pt x="1024088" y="1332923"/>
                  <a:pt x="669235" y="1366384"/>
                </a:cubicBezTo>
                <a:cubicBezTo>
                  <a:pt x="365565" y="1296625"/>
                  <a:pt x="-47111" y="1033612"/>
                  <a:pt x="0" y="683192"/>
                </a:cubicBezTo>
                <a:close/>
              </a:path>
            </a:pathLst>
          </a:custGeom>
          <a:noFill/>
          <a:ln w="57150">
            <a:solidFill>
              <a:srgbClr val="CE2554"/>
            </a:solidFill>
            <a:extLst>
              <a:ext uri="{C807C97D-BFC1-408E-A445-0C87EB9F89A2}">
                <ask:lineSketchStyleProps xmlns:ask="http://schemas.microsoft.com/office/drawing/2018/sketchyshapes" sd="2842418190">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8CBE091D-7E41-E84E-8CF4-742FB995A9A9}"/>
              </a:ext>
            </a:extLst>
          </p:cNvPr>
          <p:cNvSpPr/>
          <p:nvPr/>
        </p:nvSpPr>
        <p:spPr>
          <a:xfrm>
            <a:off x="8044070" y="3488963"/>
            <a:ext cx="1208006" cy="1215945"/>
          </a:xfrm>
          <a:custGeom>
            <a:avLst/>
            <a:gdLst>
              <a:gd name="connsiteX0" fmla="*/ 0 w 1208006"/>
              <a:gd name="connsiteY0" fmla="*/ 607973 h 1215945"/>
              <a:gd name="connsiteX1" fmla="*/ 604003 w 1208006"/>
              <a:gd name="connsiteY1" fmla="*/ 0 h 1215945"/>
              <a:gd name="connsiteX2" fmla="*/ 1208006 w 1208006"/>
              <a:gd name="connsiteY2" fmla="*/ 607973 h 1215945"/>
              <a:gd name="connsiteX3" fmla="*/ 604003 w 1208006"/>
              <a:gd name="connsiteY3" fmla="*/ 1215946 h 1215945"/>
              <a:gd name="connsiteX4" fmla="*/ 0 w 1208006"/>
              <a:gd name="connsiteY4" fmla="*/ 607973 h 1215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8006" h="1215945" extrusionOk="0">
                <a:moveTo>
                  <a:pt x="0" y="607973"/>
                </a:moveTo>
                <a:cubicBezTo>
                  <a:pt x="-5390" y="281415"/>
                  <a:pt x="336900" y="-44959"/>
                  <a:pt x="604003" y="0"/>
                </a:cubicBezTo>
                <a:cubicBezTo>
                  <a:pt x="983002" y="-32285"/>
                  <a:pt x="1187822" y="314586"/>
                  <a:pt x="1208006" y="607973"/>
                </a:cubicBezTo>
                <a:cubicBezTo>
                  <a:pt x="1213058" y="956546"/>
                  <a:pt x="910626" y="1154807"/>
                  <a:pt x="604003" y="1215946"/>
                </a:cubicBezTo>
                <a:cubicBezTo>
                  <a:pt x="325284" y="1157904"/>
                  <a:pt x="-57831" y="910730"/>
                  <a:pt x="0" y="607973"/>
                </a:cubicBezTo>
                <a:close/>
              </a:path>
            </a:pathLst>
          </a:custGeom>
          <a:noFill/>
          <a:ln w="57150">
            <a:solidFill>
              <a:srgbClr val="CE2554"/>
            </a:solidFill>
            <a:extLst>
              <a:ext uri="{C807C97D-BFC1-408E-A445-0C87EB9F89A2}">
                <ask:lineSketchStyleProps xmlns:ask="http://schemas.microsoft.com/office/drawing/2018/sketchyshapes" sd="2842418190">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9713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90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9500"/>
                            </p:stCondLst>
                            <p:childTnLst>
                              <p:par>
                                <p:cTn id="9" presetID="10" presetClass="entr" presetSubtype="0" fill="hold" nodeType="afterEffect">
                                  <p:stCondLst>
                                    <p:cond delay="300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par>
                                <p:cTn id="12" presetID="10" presetClass="entr" presetSubtype="0" fill="hold" nodeType="withEffect">
                                  <p:stCondLst>
                                    <p:cond delay="300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par>
                          <p:cTn id="15" fill="hold">
                            <p:stCondLst>
                              <p:cond delay="13000"/>
                            </p:stCondLst>
                            <p:childTnLst>
                              <p:par>
                                <p:cTn id="16" presetID="10" presetClass="entr" presetSubtype="0" fill="hold" nodeType="afterEffect">
                                  <p:stCondLst>
                                    <p:cond delay="2100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ntr" presetSubtype="0" fill="hold" nodeType="withEffect">
                                  <p:stCondLst>
                                    <p:cond delay="2100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childTnLst>
                          </p:cTn>
                        </p:par>
                        <p:par>
                          <p:cTn id="22" fill="hold">
                            <p:stCondLst>
                              <p:cond delay="34500"/>
                            </p:stCondLst>
                            <p:childTnLst>
                              <p:par>
                                <p:cTn id="23" presetID="10" presetClass="entr" presetSubtype="0" fill="hold" nodeType="afterEffect">
                                  <p:stCondLst>
                                    <p:cond delay="150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nodeType="withEffect">
                                  <p:stCondLst>
                                    <p:cond delay="1500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par>
                                <p:cTn id="29" presetID="10" presetClass="entr" presetSubtype="0" fill="hold" grpId="0" nodeType="withEffect">
                                  <p:stCondLst>
                                    <p:cond delay="2000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par>
                                <p:cTn id="32" presetID="10" presetClass="entr" presetSubtype="0" fill="hold" grpId="0" nodeType="withEffect">
                                  <p:stCondLst>
                                    <p:cond delay="2300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par>
                          <p:cTn id="35" fill="hold">
                            <p:stCondLst>
                              <p:cond delay="58000"/>
                            </p:stCondLst>
                            <p:childTnLst>
                              <p:par>
                                <p:cTn id="36" presetID="23" presetClass="entr" presetSubtype="16" fill="hold" nodeType="afterEffect">
                                  <p:stCondLst>
                                    <p:cond delay="27000"/>
                                  </p:stCondLst>
                                  <p:childTnLst>
                                    <p:set>
                                      <p:cBhvr>
                                        <p:cTn id="37" dur="1" fill="hold">
                                          <p:stCondLst>
                                            <p:cond delay="0"/>
                                          </p:stCondLst>
                                        </p:cTn>
                                        <p:tgtEl>
                                          <p:spTgt spid="17"/>
                                        </p:tgtEl>
                                        <p:attrNameLst>
                                          <p:attrName>style.visibility</p:attrName>
                                        </p:attrNameLst>
                                      </p:cBhvr>
                                      <p:to>
                                        <p:strVal val="visible"/>
                                      </p:to>
                                    </p:set>
                                    <p:anim calcmode="lin" valueType="num">
                                      <p:cBhvr>
                                        <p:cTn id="38" dur="500" fill="hold"/>
                                        <p:tgtEl>
                                          <p:spTgt spid="17"/>
                                        </p:tgtEl>
                                        <p:attrNameLst>
                                          <p:attrName>ppt_w</p:attrName>
                                        </p:attrNameLst>
                                      </p:cBhvr>
                                      <p:tavLst>
                                        <p:tav tm="0">
                                          <p:val>
                                            <p:fltVal val="0"/>
                                          </p:val>
                                        </p:tav>
                                        <p:tav tm="100000">
                                          <p:val>
                                            <p:strVal val="#ppt_w"/>
                                          </p:val>
                                        </p:tav>
                                      </p:tavLst>
                                    </p:anim>
                                    <p:anim calcmode="lin" valueType="num">
                                      <p:cBhvr>
                                        <p:cTn id="39" dur="500" fill="hold"/>
                                        <p:tgtEl>
                                          <p:spTgt spid="1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5" grpId="0" animBg="1"/>
      <p:bldP spid="2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36EFC18A-5C38-3640-9165-478B5DECB708}"/>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TextBox 27"/>
          <p:cNvSpPr txBox="1"/>
          <p:nvPr/>
        </p:nvSpPr>
        <p:spPr>
          <a:xfrm>
            <a:off x="2891927" y="0"/>
            <a:ext cx="6423434"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Viability Score</a:t>
            </a:r>
          </a:p>
        </p:txBody>
      </p:sp>
      <p:pic>
        <p:nvPicPr>
          <p:cNvPr id="2" name="Picture 1">
            <a:extLst>
              <a:ext uri="{FF2B5EF4-FFF2-40B4-BE49-F238E27FC236}">
                <a16:creationId xmlns:a16="http://schemas.microsoft.com/office/drawing/2014/main" id="{2693315F-8F0B-7F46-8896-1FA1137D3B8A}"/>
              </a:ext>
            </a:extLst>
          </p:cNvPr>
          <p:cNvPicPr>
            <a:picLocks noChangeAspect="1"/>
          </p:cNvPicPr>
          <p:nvPr/>
        </p:nvPicPr>
        <p:blipFill>
          <a:blip r:embed="rId4"/>
          <a:stretch>
            <a:fillRect/>
          </a:stretch>
        </p:blipFill>
        <p:spPr>
          <a:xfrm>
            <a:off x="282712" y="1666067"/>
            <a:ext cx="5203141" cy="1951178"/>
          </a:xfrm>
          <a:prstGeom prst="rect">
            <a:avLst/>
          </a:prstGeom>
        </p:spPr>
      </p:pic>
      <p:pic>
        <p:nvPicPr>
          <p:cNvPr id="3" name="Picture 2">
            <a:extLst>
              <a:ext uri="{FF2B5EF4-FFF2-40B4-BE49-F238E27FC236}">
                <a16:creationId xmlns:a16="http://schemas.microsoft.com/office/drawing/2014/main" id="{6FDEC9EB-3A48-3E41-AF99-FA5FDCD2EE24}"/>
              </a:ext>
            </a:extLst>
          </p:cNvPr>
          <p:cNvPicPr>
            <a:picLocks noChangeAspect="1"/>
          </p:cNvPicPr>
          <p:nvPr/>
        </p:nvPicPr>
        <p:blipFill>
          <a:blip r:embed="rId5"/>
          <a:stretch>
            <a:fillRect/>
          </a:stretch>
        </p:blipFill>
        <p:spPr>
          <a:xfrm>
            <a:off x="261326" y="3750983"/>
            <a:ext cx="5224527" cy="2058147"/>
          </a:xfrm>
          <a:prstGeom prst="rect">
            <a:avLst/>
          </a:prstGeom>
        </p:spPr>
      </p:pic>
      <p:sp>
        <p:nvSpPr>
          <p:cNvPr id="4" name="TextBox 3">
            <a:extLst>
              <a:ext uri="{FF2B5EF4-FFF2-40B4-BE49-F238E27FC236}">
                <a16:creationId xmlns:a16="http://schemas.microsoft.com/office/drawing/2014/main" id="{49180146-A006-0E47-AD63-3C4A7E7832B1}"/>
              </a:ext>
            </a:extLst>
          </p:cNvPr>
          <p:cNvSpPr txBox="1"/>
          <p:nvPr/>
        </p:nvSpPr>
        <p:spPr>
          <a:xfrm>
            <a:off x="6096000" y="2801637"/>
            <a:ext cx="5354158" cy="1631216"/>
          </a:xfrm>
          <a:prstGeom prst="rect">
            <a:avLst/>
          </a:prstGeom>
          <a:noFill/>
        </p:spPr>
        <p:txBody>
          <a:bodyPr wrap="square" rtlCol="0">
            <a:spAutoFit/>
          </a:bodyPr>
          <a:lstStyle/>
          <a:p>
            <a:r>
              <a:rPr lang="en-US" sz="2000" dirty="0">
                <a:solidFill>
                  <a:schemeClr val="bg1"/>
                </a:solidFill>
              </a:rPr>
              <a:t>This equation was designed to take the most important metrics and use them to create an overall viability score. Using this score we can find the most effective champion in their respective role.</a:t>
            </a:r>
          </a:p>
        </p:txBody>
      </p:sp>
      <p:pic>
        <p:nvPicPr>
          <p:cNvPr id="9" name="Graphic 8">
            <a:extLst>
              <a:ext uri="{FF2B5EF4-FFF2-40B4-BE49-F238E27FC236}">
                <a16:creationId xmlns:a16="http://schemas.microsoft.com/office/drawing/2014/main" id="{574C9A4D-3CCC-DE4F-8634-9874251BAF13}"/>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0" y="0"/>
            <a:ext cx="914400" cy="914400"/>
          </a:xfrm>
          <a:prstGeom prst="rect">
            <a:avLst/>
          </a:prstGeom>
        </p:spPr>
      </p:pic>
      <p:sp>
        <p:nvSpPr>
          <p:cNvPr id="11" name="TextBox 10">
            <a:extLst>
              <a:ext uri="{FF2B5EF4-FFF2-40B4-BE49-F238E27FC236}">
                <a16:creationId xmlns:a16="http://schemas.microsoft.com/office/drawing/2014/main" id="{87A9A62F-E0B5-854B-9224-2155FEE80672}"/>
              </a:ext>
            </a:extLst>
          </p:cNvPr>
          <p:cNvSpPr txBox="1"/>
          <p:nvPr/>
        </p:nvSpPr>
        <p:spPr>
          <a:xfrm>
            <a:off x="3297357" y="685628"/>
            <a:ext cx="561257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Analysis Workflow</a:t>
            </a:r>
          </a:p>
        </p:txBody>
      </p:sp>
    </p:spTree>
    <p:extLst>
      <p:ext uri="{BB962C8B-B14F-4D97-AF65-F5344CB8AC3E}">
        <p14:creationId xmlns:p14="http://schemas.microsoft.com/office/powerpoint/2010/main" val="39693202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4" name="Freeform 23">
            <a:extLst>
              <a:ext uri="{FF2B5EF4-FFF2-40B4-BE49-F238E27FC236}">
                <a16:creationId xmlns:a16="http://schemas.microsoft.com/office/drawing/2014/main" id="{B5D38D46-A8CB-6345-8818-926D6AC71D04}"/>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TextBox 27"/>
          <p:cNvSpPr txBox="1"/>
          <p:nvPr/>
        </p:nvSpPr>
        <p:spPr>
          <a:xfrm>
            <a:off x="2915813" y="180570"/>
            <a:ext cx="6423434"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Super Squad</a:t>
            </a:r>
          </a:p>
        </p:txBody>
      </p:sp>
      <p:grpSp>
        <p:nvGrpSpPr>
          <p:cNvPr id="9" name="Group 8">
            <a:extLst>
              <a:ext uri="{FF2B5EF4-FFF2-40B4-BE49-F238E27FC236}">
                <a16:creationId xmlns:a16="http://schemas.microsoft.com/office/drawing/2014/main" id="{07BE6205-B032-7F4B-923A-98B658D2CCC2}"/>
              </a:ext>
            </a:extLst>
          </p:cNvPr>
          <p:cNvGrpSpPr/>
          <p:nvPr/>
        </p:nvGrpSpPr>
        <p:grpSpPr>
          <a:xfrm>
            <a:off x="6789380" y="4282873"/>
            <a:ext cx="3649367" cy="2362160"/>
            <a:chOff x="6789380" y="4282873"/>
            <a:chExt cx="3649367" cy="2362160"/>
          </a:xfrm>
        </p:grpSpPr>
        <p:pic>
          <p:nvPicPr>
            <p:cNvPr id="14" name="Picture 13" descr="A picture containing person, baseball, sitting, holding&#10;&#10;Description automatically generated">
              <a:extLst>
                <a:ext uri="{FF2B5EF4-FFF2-40B4-BE49-F238E27FC236}">
                  <a16:creationId xmlns:a16="http://schemas.microsoft.com/office/drawing/2014/main" id="{1A3B5571-1E64-4112-A5D0-F35B32F24C07}"/>
                </a:ext>
              </a:extLst>
            </p:cNvPr>
            <p:cNvPicPr>
              <a:picLocks noChangeAspect="1"/>
            </p:cNvPicPr>
            <p:nvPr/>
          </p:nvPicPr>
          <p:blipFill>
            <a:blip r:embed="rId4"/>
            <a:stretch>
              <a:fillRect/>
            </a:stretch>
          </p:blipFill>
          <p:spPr>
            <a:xfrm>
              <a:off x="6789380" y="4604394"/>
              <a:ext cx="2947306" cy="16578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3" name="TextBox 22">
              <a:extLst>
                <a:ext uri="{FF2B5EF4-FFF2-40B4-BE49-F238E27FC236}">
                  <a16:creationId xmlns:a16="http://schemas.microsoft.com/office/drawing/2014/main" id="{C346DAF5-3295-47B6-818D-95C93E3E0FD9}"/>
                </a:ext>
              </a:extLst>
            </p:cNvPr>
            <p:cNvSpPr txBox="1"/>
            <p:nvPr/>
          </p:nvSpPr>
          <p:spPr>
            <a:xfrm>
              <a:off x="6809601" y="6275701"/>
              <a:ext cx="853119" cy="369332"/>
            </a:xfrm>
            <a:prstGeom prst="rect">
              <a:avLst/>
            </a:prstGeom>
            <a:noFill/>
          </p:spPr>
          <p:txBody>
            <a:bodyPr wrap="none" rtlCol="0">
              <a:spAutoFit/>
            </a:bodyPr>
            <a:lstStyle/>
            <a:p>
              <a:r>
                <a:rPr lang="en-US" dirty="0" err="1">
                  <a:solidFill>
                    <a:schemeClr val="bg1"/>
                  </a:solidFill>
                  <a:latin typeface="Candara" panose="020E0502030303020204" pitchFamily="34" charset="0"/>
                </a:rPr>
                <a:t>Soraka</a:t>
              </a:r>
              <a:endParaRPr lang="en-US" dirty="0">
                <a:solidFill>
                  <a:schemeClr val="bg1"/>
                </a:solidFill>
                <a:latin typeface="Candara" panose="020E0502030303020204" pitchFamily="34" charset="0"/>
              </a:endParaRPr>
            </a:p>
          </p:txBody>
        </p:sp>
        <p:sp>
          <p:nvSpPr>
            <p:cNvPr id="16" name="TextBox 15">
              <a:extLst>
                <a:ext uri="{FF2B5EF4-FFF2-40B4-BE49-F238E27FC236}">
                  <a16:creationId xmlns:a16="http://schemas.microsoft.com/office/drawing/2014/main" id="{E62829F0-69D0-4845-8492-7708B3B10ABE}"/>
                </a:ext>
              </a:extLst>
            </p:cNvPr>
            <p:cNvSpPr txBox="1"/>
            <p:nvPr/>
          </p:nvSpPr>
          <p:spPr>
            <a:xfrm>
              <a:off x="7849965" y="4282873"/>
              <a:ext cx="2588782" cy="584775"/>
            </a:xfrm>
            <a:prstGeom prst="rect">
              <a:avLst/>
            </a:prstGeom>
            <a:noFill/>
          </p:spPr>
          <p:txBody>
            <a:bodyPr wrap="square" rtlCol="0">
              <a:spAutoFit/>
            </a:bodyPr>
            <a:lstStyle/>
            <a:p>
              <a:r>
                <a:rPr lang="en-US" sz="3200" dirty="0">
                  <a:solidFill>
                    <a:schemeClr val="bg1"/>
                  </a:solidFill>
                  <a:latin typeface="Bangla MN" pitchFamily="2" charset="0"/>
                  <a:cs typeface="Bangla MN" pitchFamily="2" charset="0"/>
                </a:rPr>
                <a:t>Support</a:t>
              </a:r>
            </a:p>
          </p:txBody>
        </p:sp>
      </p:grpSp>
      <p:grpSp>
        <p:nvGrpSpPr>
          <p:cNvPr id="2" name="Group 1">
            <a:extLst>
              <a:ext uri="{FF2B5EF4-FFF2-40B4-BE49-F238E27FC236}">
                <a16:creationId xmlns:a16="http://schemas.microsoft.com/office/drawing/2014/main" id="{303E4306-D06C-744B-AF76-3C4DA2B5AA4D}"/>
              </a:ext>
            </a:extLst>
          </p:cNvPr>
          <p:cNvGrpSpPr/>
          <p:nvPr/>
        </p:nvGrpSpPr>
        <p:grpSpPr>
          <a:xfrm>
            <a:off x="350145" y="1273222"/>
            <a:ext cx="3312810" cy="2337488"/>
            <a:chOff x="350145" y="1273222"/>
            <a:chExt cx="3312810" cy="2337488"/>
          </a:xfrm>
        </p:grpSpPr>
        <p:pic>
          <p:nvPicPr>
            <p:cNvPr id="3" name="Picture 2" descr="A picture containing table, sitting, glass, holding&#10;&#10;Description automatically generated">
              <a:extLst>
                <a:ext uri="{FF2B5EF4-FFF2-40B4-BE49-F238E27FC236}">
                  <a16:creationId xmlns:a16="http://schemas.microsoft.com/office/drawing/2014/main" id="{46F79FBB-B04E-4C59-BEED-5E729D4671B1}"/>
                </a:ext>
              </a:extLst>
            </p:cNvPr>
            <p:cNvPicPr>
              <a:picLocks noChangeAspect="1"/>
            </p:cNvPicPr>
            <p:nvPr/>
          </p:nvPicPr>
          <p:blipFill>
            <a:blip r:embed="rId5"/>
            <a:stretch>
              <a:fillRect/>
            </a:stretch>
          </p:blipFill>
          <p:spPr>
            <a:xfrm>
              <a:off x="387875" y="1579868"/>
              <a:ext cx="2809345" cy="16578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5" name="TextBox 14">
              <a:extLst>
                <a:ext uri="{FF2B5EF4-FFF2-40B4-BE49-F238E27FC236}">
                  <a16:creationId xmlns:a16="http://schemas.microsoft.com/office/drawing/2014/main" id="{AD177ACF-782F-4A34-920F-9633043C8E62}"/>
                </a:ext>
              </a:extLst>
            </p:cNvPr>
            <p:cNvSpPr txBox="1"/>
            <p:nvPr/>
          </p:nvSpPr>
          <p:spPr>
            <a:xfrm>
              <a:off x="350145" y="3210600"/>
              <a:ext cx="1031051" cy="400110"/>
            </a:xfrm>
            <a:prstGeom prst="rect">
              <a:avLst/>
            </a:prstGeom>
            <a:noFill/>
          </p:spPr>
          <p:txBody>
            <a:bodyPr wrap="none" rtlCol="0">
              <a:spAutoFit/>
            </a:bodyPr>
            <a:lstStyle/>
            <a:p>
              <a:r>
                <a:rPr lang="en-US" sz="2000" dirty="0" err="1">
                  <a:solidFill>
                    <a:schemeClr val="bg1"/>
                  </a:solidFill>
                  <a:latin typeface="Candara" panose="020E0502030303020204" pitchFamily="34" charset="0"/>
                  <a:cs typeface="Felix Titling" panose="020F0502020204030204" pitchFamily="34" charset="0"/>
                </a:rPr>
                <a:t>Karthus</a:t>
              </a:r>
              <a:endParaRPr lang="en-US" sz="2000" dirty="0">
                <a:solidFill>
                  <a:schemeClr val="bg1"/>
                </a:solidFill>
                <a:latin typeface="Candara" panose="020E0502030303020204" pitchFamily="34" charset="0"/>
                <a:cs typeface="Felix Titling" panose="020F0502020204030204" pitchFamily="34" charset="0"/>
              </a:endParaRPr>
            </a:p>
          </p:txBody>
        </p:sp>
        <p:sp>
          <p:nvSpPr>
            <p:cNvPr id="29" name="TextBox 28">
              <a:extLst>
                <a:ext uri="{FF2B5EF4-FFF2-40B4-BE49-F238E27FC236}">
                  <a16:creationId xmlns:a16="http://schemas.microsoft.com/office/drawing/2014/main" id="{55B9F083-FF70-4BE6-A2BF-D2663FD232FC}"/>
                </a:ext>
              </a:extLst>
            </p:cNvPr>
            <p:cNvSpPr txBox="1"/>
            <p:nvPr/>
          </p:nvSpPr>
          <p:spPr>
            <a:xfrm>
              <a:off x="1633535" y="1273222"/>
              <a:ext cx="2029420" cy="584775"/>
            </a:xfrm>
            <a:prstGeom prst="rect">
              <a:avLst/>
            </a:prstGeom>
            <a:noFill/>
          </p:spPr>
          <p:txBody>
            <a:bodyPr wrap="square" rtlCol="0">
              <a:spAutoFit/>
            </a:bodyPr>
            <a:lstStyle/>
            <a:p>
              <a:r>
                <a:rPr lang="en-US" sz="3200" dirty="0">
                  <a:solidFill>
                    <a:schemeClr val="bg1"/>
                  </a:solidFill>
                  <a:latin typeface="Bangla MN" pitchFamily="2" charset="0"/>
                  <a:cs typeface="Bangla MN" pitchFamily="2" charset="0"/>
                </a:rPr>
                <a:t>Middle</a:t>
              </a:r>
            </a:p>
          </p:txBody>
        </p:sp>
      </p:grpSp>
      <p:grpSp>
        <p:nvGrpSpPr>
          <p:cNvPr id="4" name="Group 3">
            <a:extLst>
              <a:ext uri="{FF2B5EF4-FFF2-40B4-BE49-F238E27FC236}">
                <a16:creationId xmlns:a16="http://schemas.microsoft.com/office/drawing/2014/main" id="{8EF576AF-1122-8644-8596-B0BCB7E12066}"/>
              </a:ext>
            </a:extLst>
          </p:cNvPr>
          <p:cNvGrpSpPr/>
          <p:nvPr/>
        </p:nvGrpSpPr>
        <p:grpSpPr>
          <a:xfrm>
            <a:off x="4664548" y="1689318"/>
            <a:ext cx="3406292" cy="2403968"/>
            <a:chOff x="4664548" y="1689318"/>
            <a:chExt cx="3406292" cy="2403968"/>
          </a:xfrm>
        </p:grpSpPr>
        <p:pic>
          <p:nvPicPr>
            <p:cNvPr id="6" name="Picture 5" descr="A picture containing sport, water, swimming, person&#10;&#10;Description automatically generated">
              <a:extLst>
                <a:ext uri="{FF2B5EF4-FFF2-40B4-BE49-F238E27FC236}">
                  <a16:creationId xmlns:a16="http://schemas.microsoft.com/office/drawing/2014/main" id="{F221A28C-7193-41AE-8CBE-0B5CC79716B4}"/>
                </a:ext>
              </a:extLst>
            </p:cNvPr>
            <p:cNvPicPr>
              <a:picLocks noChangeAspect="1"/>
            </p:cNvPicPr>
            <p:nvPr/>
          </p:nvPicPr>
          <p:blipFill>
            <a:blip r:embed="rId6"/>
            <a:stretch>
              <a:fillRect/>
            </a:stretch>
          </p:blipFill>
          <p:spPr>
            <a:xfrm>
              <a:off x="4710453" y="2062444"/>
              <a:ext cx="2809345" cy="16578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0" name="TextBox 19">
              <a:extLst>
                <a:ext uri="{FF2B5EF4-FFF2-40B4-BE49-F238E27FC236}">
                  <a16:creationId xmlns:a16="http://schemas.microsoft.com/office/drawing/2014/main" id="{B46DB154-DD62-4A3A-BE91-645DC7CEBBDF}"/>
                </a:ext>
              </a:extLst>
            </p:cNvPr>
            <p:cNvSpPr txBox="1"/>
            <p:nvPr/>
          </p:nvSpPr>
          <p:spPr>
            <a:xfrm>
              <a:off x="4664548" y="3693176"/>
              <a:ext cx="720069" cy="400110"/>
            </a:xfrm>
            <a:prstGeom prst="rect">
              <a:avLst/>
            </a:prstGeom>
            <a:noFill/>
          </p:spPr>
          <p:txBody>
            <a:bodyPr wrap="none" rtlCol="0">
              <a:spAutoFit/>
            </a:bodyPr>
            <a:lstStyle/>
            <a:p>
              <a:r>
                <a:rPr lang="en-US" sz="2000" dirty="0" err="1">
                  <a:solidFill>
                    <a:schemeClr val="bg1"/>
                  </a:solidFill>
                  <a:latin typeface="Candara" panose="020E0502030303020204" pitchFamily="34" charset="0"/>
                  <a:cs typeface="Felix Titling" panose="020F0502020204030204" pitchFamily="34" charset="0"/>
                </a:rPr>
                <a:t>Irelia</a:t>
              </a:r>
              <a:endParaRPr lang="en-US" sz="2000" dirty="0">
                <a:solidFill>
                  <a:schemeClr val="bg1"/>
                </a:solidFill>
                <a:latin typeface="Candara" panose="020E0502030303020204" pitchFamily="34" charset="0"/>
                <a:cs typeface="Felix Titling" panose="020F0502020204030204" pitchFamily="34" charset="0"/>
              </a:endParaRPr>
            </a:p>
          </p:txBody>
        </p:sp>
        <p:sp>
          <p:nvSpPr>
            <p:cNvPr id="30" name="TextBox 29">
              <a:extLst>
                <a:ext uri="{FF2B5EF4-FFF2-40B4-BE49-F238E27FC236}">
                  <a16:creationId xmlns:a16="http://schemas.microsoft.com/office/drawing/2014/main" id="{38294127-4DDA-44B5-9F1C-86186C4B5406}"/>
                </a:ext>
              </a:extLst>
            </p:cNvPr>
            <p:cNvSpPr txBox="1"/>
            <p:nvPr/>
          </p:nvSpPr>
          <p:spPr>
            <a:xfrm>
              <a:off x="6526477" y="1689318"/>
              <a:ext cx="1544363" cy="584775"/>
            </a:xfrm>
            <a:prstGeom prst="rect">
              <a:avLst/>
            </a:prstGeom>
            <a:noFill/>
          </p:spPr>
          <p:txBody>
            <a:bodyPr wrap="square" rtlCol="0">
              <a:spAutoFit/>
            </a:bodyPr>
            <a:lstStyle/>
            <a:p>
              <a:r>
                <a:rPr lang="en-US" sz="3200" dirty="0">
                  <a:solidFill>
                    <a:schemeClr val="bg1"/>
                  </a:solidFill>
                  <a:latin typeface="Bangla MN" pitchFamily="2" charset="0"/>
                  <a:cs typeface="Bangla MN" pitchFamily="2" charset="0"/>
                </a:rPr>
                <a:t>Top</a:t>
              </a:r>
            </a:p>
          </p:txBody>
        </p:sp>
      </p:grpSp>
      <p:grpSp>
        <p:nvGrpSpPr>
          <p:cNvPr id="7" name="Group 6">
            <a:extLst>
              <a:ext uri="{FF2B5EF4-FFF2-40B4-BE49-F238E27FC236}">
                <a16:creationId xmlns:a16="http://schemas.microsoft.com/office/drawing/2014/main" id="{F7E44B71-7A41-7040-98C6-4BB9A8D2184D}"/>
              </a:ext>
            </a:extLst>
          </p:cNvPr>
          <p:cNvGrpSpPr/>
          <p:nvPr/>
        </p:nvGrpSpPr>
        <p:grpSpPr>
          <a:xfrm>
            <a:off x="9087244" y="1273221"/>
            <a:ext cx="3440314" cy="2371027"/>
            <a:chOff x="9087244" y="1273221"/>
            <a:chExt cx="3440314" cy="2371027"/>
          </a:xfrm>
        </p:grpSpPr>
        <p:grpSp>
          <p:nvGrpSpPr>
            <p:cNvPr id="5" name="Group 4">
              <a:extLst>
                <a:ext uri="{FF2B5EF4-FFF2-40B4-BE49-F238E27FC236}">
                  <a16:creationId xmlns:a16="http://schemas.microsoft.com/office/drawing/2014/main" id="{D50DC45E-9C40-284F-82B7-560FAFD04774}"/>
                </a:ext>
              </a:extLst>
            </p:cNvPr>
            <p:cNvGrpSpPr/>
            <p:nvPr/>
          </p:nvGrpSpPr>
          <p:grpSpPr>
            <a:xfrm>
              <a:off x="9087244" y="1658044"/>
              <a:ext cx="2898337" cy="1986204"/>
              <a:chOff x="9087244" y="1658044"/>
              <a:chExt cx="2898337" cy="1986204"/>
            </a:xfrm>
          </p:grpSpPr>
          <p:pic>
            <p:nvPicPr>
              <p:cNvPr id="12" name="Picture 11" descr="A picture containing swimming, green, sitting, hat&#10;&#10;Description automatically generated">
                <a:extLst>
                  <a:ext uri="{FF2B5EF4-FFF2-40B4-BE49-F238E27FC236}">
                    <a16:creationId xmlns:a16="http://schemas.microsoft.com/office/drawing/2014/main" id="{881A52E4-6234-4EA9-B090-7E87C1973B01}"/>
                  </a:ext>
                </a:extLst>
              </p:cNvPr>
              <p:cNvPicPr>
                <a:picLocks noChangeAspect="1"/>
              </p:cNvPicPr>
              <p:nvPr/>
            </p:nvPicPr>
            <p:blipFill>
              <a:blip r:embed="rId7"/>
              <a:stretch>
                <a:fillRect/>
              </a:stretch>
            </p:blipFill>
            <p:spPr>
              <a:xfrm>
                <a:off x="9176235" y="1658044"/>
                <a:ext cx="2809346" cy="16578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1" name="TextBox 20">
                <a:extLst>
                  <a:ext uri="{FF2B5EF4-FFF2-40B4-BE49-F238E27FC236}">
                    <a16:creationId xmlns:a16="http://schemas.microsoft.com/office/drawing/2014/main" id="{F8940EAC-7AD1-4A29-86B1-7E4D79A9BCB1}"/>
                  </a:ext>
                </a:extLst>
              </p:cNvPr>
              <p:cNvSpPr txBox="1"/>
              <p:nvPr/>
            </p:nvSpPr>
            <p:spPr>
              <a:xfrm>
                <a:off x="9087244" y="3244138"/>
                <a:ext cx="922047" cy="400110"/>
              </a:xfrm>
              <a:prstGeom prst="rect">
                <a:avLst/>
              </a:prstGeom>
              <a:noFill/>
            </p:spPr>
            <p:txBody>
              <a:bodyPr wrap="none" rtlCol="0">
                <a:spAutoFit/>
              </a:bodyPr>
              <a:lstStyle/>
              <a:p>
                <a:r>
                  <a:rPr lang="en-US" sz="2000" dirty="0">
                    <a:solidFill>
                      <a:schemeClr val="bg1"/>
                    </a:solidFill>
                    <a:latin typeface="Candara" panose="020E0502030303020204" pitchFamily="34" charset="0"/>
                    <a:cs typeface="Felix Titling" panose="020F0502020204030204" pitchFamily="34" charset="0"/>
                  </a:rPr>
                  <a:t>Signed</a:t>
                </a:r>
              </a:p>
            </p:txBody>
          </p:sp>
        </p:grpSp>
        <p:sp>
          <p:nvSpPr>
            <p:cNvPr id="31" name="TextBox 30">
              <a:extLst>
                <a:ext uri="{FF2B5EF4-FFF2-40B4-BE49-F238E27FC236}">
                  <a16:creationId xmlns:a16="http://schemas.microsoft.com/office/drawing/2014/main" id="{4DDAD10B-7CEA-4A12-8BAA-372E9B6ABB6C}"/>
                </a:ext>
              </a:extLst>
            </p:cNvPr>
            <p:cNvSpPr txBox="1"/>
            <p:nvPr/>
          </p:nvSpPr>
          <p:spPr>
            <a:xfrm>
              <a:off x="10388437" y="1273221"/>
              <a:ext cx="2139121" cy="584775"/>
            </a:xfrm>
            <a:prstGeom prst="rect">
              <a:avLst/>
            </a:prstGeom>
            <a:noFill/>
          </p:spPr>
          <p:txBody>
            <a:bodyPr wrap="square" rtlCol="0">
              <a:spAutoFit/>
            </a:bodyPr>
            <a:lstStyle/>
            <a:p>
              <a:r>
                <a:rPr lang="en-US" sz="3200" dirty="0" err="1">
                  <a:solidFill>
                    <a:schemeClr val="bg1"/>
                  </a:solidFill>
                  <a:latin typeface="Bangla MN" pitchFamily="2" charset="0"/>
                  <a:cs typeface="Bangla MN" pitchFamily="2" charset="0"/>
                </a:rPr>
                <a:t>Jungler</a:t>
              </a:r>
              <a:endParaRPr lang="en-US" sz="3200" dirty="0">
                <a:solidFill>
                  <a:schemeClr val="bg1"/>
                </a:solidFill>
                <a:latin typeface="Bangla MN" pitchFamily="2" charset="0"/>
                <a:cs typeface="Bangla MN" pitchFamily="2" charset="0"/>
              </a:endParaRPr>
            </a:p>
          </p:txBody>
        </p:sp>
      </p:grpSp>
      <p:pic>
        <p:nvPicPr>
          <p:cNvPr id="19" name="Graphic 18">
            <a:extLst>
              <a:ext uri="{FF2B5EF4-FFF2-40B4-BE49-F238E27FC236}">
                <a16:creationId xmlns:a16="http://schemas.microsoft.com/office/drawing/2014/main" id="{342D37BE-12CD-FD41-9884-71BFBFDC3C54}"/>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a:off x="0" y="0"/>
            <a:ext cx="914400" cy="914400"/>
          </a:xfrm>
          <a:prstGeom prst="rect">
            <a:avLst/>
          </a:prstGeom>
        </p:spPr>
      </p:pic>
      <p:grpSp>
        <p:nvGrpSpPr>
          <p:cNvPr id="8" name="Group 7">
            <a:extLst>
              <a:ext uri="{FF2B5EF4-FFF2-40B4-BE49-F238E27FC236}">
                <a16:creationId xmlns:a16="http://schemas.microsoft.com/office/drawing/2014/main" id="{CAF1946C-27C2-9A4A-A52B-791D1CC66230}"/>
              </a:ext>
            </a:extLst>
          </p:cNvPr>
          <p:cNvGrpSpPr/>
          <p:nvPr/>
        </p:nvGrpSpPr>
        <p:grpSpPr>
          <a:xfrm>
            <a:off x="2361608" y="4282873"/>
            <a:ext cx="3801184" cy="2305646"/>
            <a:chOff x="2361608" y="4282873"/>
            <a:chExt cx="3801184" cy="2305646"/>
          </a:xfrm>
        </p:grpSpPr>
        <p:pic>
          <p:nvPicPr>
            <p:cNvPr id="10" name="Picture 9" descr="A close up&#10;&#10;Description automatically generated">
              <a:extLst>
                <a:ext uri="{FF2B5EF4-FFF2-40B4-BE49-F238E27FC236}">
                  <a16:creationId xmlns:a16="http://schemas.microsoft.com/office/drawing/2014/main" id="{3CFF4B00-9F77-4FA8-9138-7EF5F834604F}"/>
                </a:ext>
              </a:extLst>
            </p:cNvPr>
            <p:cNvPicPr>
              <a:picLocks noChangeAspect="1"/>
            </p:cNvPicPr>
            <p:nvPr/>
          </p:nvPicPr>
          <p:blipFill>
            <a:blip r:embed="rId10"/>
            <a:stretch>
              <a:fillRect/>
            </a:stretch>
          </p:blipFill>
          <p:spPr>
            <a:xfrm>
              <a:off x="2471775" y="4545492"/>
              <a:ext cx="2947306" cy="165785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2" name="TextBox 21">
              <a:extLst>
                <a:ext uri="{FF2B5EF4-FFF2-40B4-BE49-F238E27FC236}">
                  <a16:creationId xmlns:a16="http://schemas.microsoft.com/office/drawing/2014/main" id="{F49A8F3E-732A-424D-A7CF-C405DA086A3C}"/>
                </a:ext>
              </a:extLst>
            </p:cNvPr>
            <p:cNvSpPr txBox="1"/>
            <p:nvPr/>
          </p:nvSpPr>
          <p:spPr>
            <a:xfrm>
              <a:off x="2361608" y="6219187"/>
              <a:ext cx="1119217" cy="369332"/>
            </a:xfrm>
            <a:prstGeom prst="rect">
              <a:avLst/>
            </a:prstGeom>
            <a:noFill/>
          </p:spPr>
          <p:txBody>
            <a:bodyPr wrap="none" rtlCol="0">
              <a:spAutoFit/>
            </a:bodyPr>
            <a:lstStyle/>
            <a:p>
              <a:r>
                <a:rPr lang="en-US" dirty="0" err="1">
                  <a:solidFill>
                    <a:schemeClr val="bg1"/>
                  </a:solidFill>
                  <a:latin typeface="Candara" panose="020E0502030303020204" pitchFamily="34" charset="0"/>
                </a:rPr>
                <a:t>Kog’Maw</a:t>
              </a:r>
              <a:endParaRPr lang="en-US" dirty="0">
                <a:solidFill>
                  <a:schemeClr val="bg1"/>
                </a:solidFill>
                <a:latin typeface="Candara" panose="020E0502030303020204" pitchFamily="34" charset="0"/>
              </a:endParaRPr>
            </a:p>
          </p:txBody>
        </p:sp>
        <p:sp>
          <p:nvSpPr>
            <p:cNvPr id="27" name="TextBox 26">
              <a:extLst>
                <a:ext uri="{FF2B5EF4-FFF2-40B4-BE49-F238E27FC236}">
                  <a16:creationId xmlns:a16="http://schemas.microsoft.com/office/drawing/2014/main" id="{FBD6D82F-3C63-F141-82F2-50C2A6C103CB}"/>
                </a:ext>
              </a:extLst>
            </p:cNvPr>
            <p:cNvSpPr txBox="1"/>
            <p:nvPr/>
          </p:nvSpPr>
          <p:spPr>
            <a:xfrm>
              <a:off x="4133372" y="4282873"/>
              <a:ext cx="2029420" cy="584775"/>
            </a:xfrm>
            <a:prstGeom prst="rect">
              <a:avLst/>
            </a:prstGeom>
            <a:noFill/>
          </p:spPr>
          <p:txBody>
            <a:bodyPr wrap="square" rtlCol="0">
              <a:spAutoFit/>
            </a:bodyPr>
            <a:lstStyle/>
            <a:p>
              <a:r>
                <a:rPr lang="en-US" sz="3200" dirty="0">
                  <a:solidFill>
                    <a:schemeClr val="bg1"/>
                  </a:solidFill>
                  <a:latin typeface="Bangla MN" pitchFamily="2" charset="0"/>
                  <a:cs typeface="Bangla MN" pitchFamily="2" charset="0"/>
                </a:rPr>
                <a:t>ACD</a:t>
              </a:r>
            </a:p>
          </p:txBody>
        </p:sp>
      </p:grpSp>
    </p:spTree>
    <p:extLst>
      <p:ext uri="{BB962C8B-B14F-4D97-AF65-F5344CB8AC3E}">
        <p14:creationId xmlns:p14="http://schemas.microsoft.com/office/powerpoint/2010/main" val="2749134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500"/>
                            </p:stCondLst>
                            <p:childTnLst>
                              <p:par>
                                <p:cTn id="12" presetID="31" presetClass="entr" presetSubtype="0" fill="hold" nodeType="afterEffect">
                                  <p:stCondLst>
                                    <p:cond delay="1000"/>
                                  </p:stCondLst>
                                  <p:childTnLst>
                                    <p:set>
                                      <p:cBhvr>
                                        <p:cTn id="13" dur="1" fill="hold">
                                          <p:stCondLst>
                                            <p:cond delay="0"/>
                                          </p:stCondLst>
                                        </p:cTn>
                                        <p:tgtEl>
                                          <p:spTgt spid="4"/>
                                        </p:tgtEl>
                                        <p:attrNameLst>
                                          <p:attrName>style.visibility</p:attrName>
                                        </p:attrNameLst>
                                      </p:cBhvr>
                                      <p:to>
                                        <p:strVal val="visible"/>
                                      </p:to>
                                    </p:set>
                                    <p:anim calcmode="lin" valueType="num">
                                      <p:cBhvr>
                                        <p:cTn id="14" dur="1000" fill="hold"/>
                                        <p:tgtEl>
                                          <p:spTgt spid="4"/>
                                        </p:tgtEl>
                                        <p:attrNameLst>
                                          <p:attrName>ppt_w</p:attrName>
                                        </p:attrNameLst>
                                      </p:cBhvr>
                                      <p:tavLst>
                                        <p:tav tm="0">
                                          <p:val>
                                            <p:fltVal val="0"/>
                                          </p:val>
                                        </p:tav>
                                        <p:tav tm="100000">
                                          <p:val>
                                            <p:strVal val="#ppt_w"/>
                                          </p:val>
                                        </p:tav>
                                      </p:tavLst>
                                    </p:anim>
                                    <p:anim calcmode="lin" valueType="num">
                                      <p:cBhvr>
                                        <p:cTn id="15" dur="1000" fill="hold"/>
                                        <p:tgtEl>
                                          <p:spTgt spid="4"/>
                                        </p:tgtEl>
                                        <p:attrNameLst>
                                          <p:attrName>ppt_h</p:attrName>
                                        </p:attrNameLst>
                                      </p:cBhvr>
                                      <p:tavLst>
                                        <p:tav tm="0">
                                          <p:val>
                                            <p:fltVal val="0"/>
                                          </p:val>
                                        </p:tav>
                                        <p:tav tm="100000">
                                          <p:val>
                                            <p:strVal val="#ppt_h"/>
                                          </p:val>
                                        </p:tav>
                                      </p:tavLst>
                                    </p:anim>
                                    <p:anim calcmode="lin" valueType="num">
                                      <p:cBhvr>
                                        <p:cTn id="16" dur="1000" fill="hold"/>
                                        <p:tgtEl>
                                          <p:spTgt spid="4"/>
                                        </p:tgtEl>
                                        <p:attrNameLst>
                                          <p:attrName>style.rotation</p:attrName>
                                        </p:attrNameLst>
                                      </p:cBhvr>
                                      <p:tavLst>
                                        <p:tav tm="0">
                                          <p:val>
                                            <p:fltVal val="90"/>
                                          </p:val>
                                        </p:tav>
                                        <p:tav tm="100000">
                                          <p:val>
                                            <p:fltVal val="0"/>
                                          </p:val>
                                        </p:tav>
                                      </p:tavLst>
                                    </p:anim>
                                    <p:animEffect transition="in" filter="fade">
                                      <p:cBhvr>
                                        <p:cTn id="17" dur="1000"/>
                                        <p:tgtEl>
                                          <p:spTgt spid="4"/>
                                        </p:tgtEl>
                                      </p:cBhvr>
                                    </p:animEffect>
                                  </p:childTnLst>
                                </p:cTn>
                              </p:par>
                            </p:childTnLst>
                          </p:cTn>
                        </p:par>
                        <p:par>
                          <p:cTn id="18" fill="hold">
                            <p:stCondLst>
                              <p:cond delay="3500"/>
                            </p:stCondLst>
                            <p:childTnLst>
                              <p:par>
                                <p:cTn id="19" presetID="31" presetClass="entr" presetSubtype="0" fill="hold" nodeType="afterEffect">
                                  <p:stCondLst>
                                    <p:cond delay="1000"/>
                                  </p:stCondLst>
                                  <p:childTnLst>
                                    <p:set>
                                      <p:cBhvr>
                                        <p:cTn id="20" dur="1" fill="hold">
                                          <p:stCondLst>
                                            <p:cond delay="0"/>
                                          </p:stCondLst>
                                        </p:cTn>
                                        <p:tgtEl>
                                          <p:spTgt spid="7"/>
                                        </p:tgtEl>
                                        <p:attrNameLst>
                                          <p:attrName>style.visibility</p:attrName>
                                        </p:attrNameLst>
                                      </p:cBhvr>
                                      <p:to>
                                        <p:strVal val="visible"/>
                                      </p:to>
                                    </p:set>
                                    <p:anim calcmode="lin" valueType="num">
                                      <p:cBhvr>
                                        <p:cTn id="21" dur="1000" fill="hold"/>
                                        <p:tgtEl>
                                          <p:spTgt spid="7"/>
                                        </p:tgtEl>
                                        <p:attrNameLst>
                                          <p:attrName>ppt_w</p:attrName>
                                        </p:attrNameLst>
                                      </p:cBhvr>
                                      <p:tavLst>
                                        <p:tav tm="0">
                                          <p:val>
                                            <p:fltVal val="0"/>
                                          </p:val>
                                        </p:tav>
                                        <p:tav tm="100000">
                                          <p:val>
                                            <p:strVal val="#ppt_w"/>
                                          </p:val>
                                        </p:tav>
                                      </p:tavLst>
                                    </p:anim>
                                    <p:anim calcmode="lin" valueType="num">
                                      <p:cBhvr>
                                        <p:cTn id="22" dur="1000" fill="hold"/>
                                        <p:tgtEl>
                                          <p:spTgt spid="7"/>
                                        </p:tgtEl>
                                        <p:attrNameLst>
                                          <p:attrName>ppt_h</p:attrName>
                                        </p:attrNameLst>
                                      </p:cBhvr>
                                      <p:tavLst>
                                        <p:tav tm="0">
                                          <p:val>
                                            <p:fltVal val="0"/>
                                          </p:val>
                                        </p:tav>
                                        <p:tav tm="100000">
                                          <p:val>
                                            <p:strVal val="#ppt_h"/>
                                          </p:val>
                                        </p:tav>
                                      </p:tavLst>
                                    </p:anim>
                                    <p:anim calcmode="lin" valueType="num">
                                      <p:cBhvr>
                                        <p:cTn id="23" dur="1000" fill="hold"/>
                                        <p:tgtEl>
                                          <p:spTgt spid="7"/>
                                        </p:tgtEl>
                                        <p:attrNameLst>
                                          <p:attrName>style.rotation</p:attrName>
                                        </p:attrNameLst>
                                      </p:cBhvr>
                                      <p:tavLst>
                                        <p:tav tm="0">
                                          <p:val>
                                            <p:fltVal val="90"/>
                                          </p:val>
                                        </p:tav>
                                        <p:tav tm="100000">
                                          <p:val>
                                            <p:fltVal val="0"/>
                                          </p:val>
                                        </p:tav>
                                      </p:tavLst>
                                    </p:anim>
                                    <p:animEffect transition="in" filter="fade">
                                      <p:cBhvr>
                                        <p:cTn id="24" dur="1000"/>
                                        <p:tgtEl>
                                          <p:spTgt spid="7"/>
                                        </p:tgtEl>
                                      </p:cBhvr>
                                    </p:animEffect>
                                  </p:childTnLst>
                                </p:cTn>
                              </p:par>
                            </p:childTnLst>
                          </p:cTn>
                        </p:par>
                        <p:par>
                          <p:cTn id="25" fill="hold">
                            <p:stCondLst>
                              <p:cond delay="5500"/>
                            </p:stCondLst>
                            <p:childTnLst>
                              <p:par>
                                <p:cTn id="26" presetID="31" presetClass="entr" presetSubtype="0" fill="hold" nodeType="afterEffect">
                                  <p:stCondLst>
                                    <p:cond delay="1000"/>
                                  </p:stCondLst>
                                  <p:childTnLst>
                                    <p:set>
                                      <p:cBhvr>
                                        <p:cTn id="27" dur="1" fill="hold">
                                          <p:stCondLst>
                                            <p:cond delay="0"/>
                                          </p:stCondLst>
                                        </p:cTn>
                                        <p:tgtEl>
                                          <p:spTgt spid="8"/>
                                        </p:tgtEl>
                                        <p:attrNameLst>
                                          <p:attrName>style.visibility</p:attrName>
                                        </p:attrNameLst>
                                      </p:cBhvr>
                                      <p:to>
                                        <p:strVal val="visible"/>
                                      </p:to>
                                    </p:set>
                                    <p:anim calcmode="lin" valueType="num">
                                      <p:cBhvr>
                                        <p:cTn id="28" dur="1000" fill="hold"/>
                                        <p:tgtEl>
                                          <p:spTgt spid="8"/>
                                        </p:tgtEl>
                                        <p:attrNameLst>
                                          <p:attrName>ppt_w</p:attrName>
                                        </p:attrNameLst>
                                      </p:cBhvr>
                                      <p:tavLst>
                                        <p:tav tm="0">
                                          <p:val>
                                            <p:fltVal val="0"/>
                                          </p:val>
                                        </p:tav>
                                        <p:tav tm="100000">
                                          <p:val>
                                            <p:strVal val="#ppt_w"/>
                                          </p:val>
                                        </p:tav>
                                      </p:tavLst>
                                    </p:anim>
                                    <p:anim calcmode="lin" valueType="num">
                                      <p:cBhvr>
                                        <p:cTn id="29" dur="1000" fill="hold"/>
                                        <p:tgtEl>
                                          <p:spTgt spid="8"/>
                                        </p:tgtEl>
                                        <p:attrNameLst>
                                          <p:attrName>ppt_h</p:attrName>
                                        </p:attrNameLst>
                                      </p:cBhvr>
                                      <p:tavLst>
                                        <p:tav tm="0">
                                          <p:val>
                                            <p:fltVal val="0"/>
                                          </p:val>
                                        </p:tav>
                                        <p:tav tm="100000">
                                          <p:val>
                                            <p:strVal val="#ppt_h"/>
                                          </p:val>
                                        </p:tav>
                                      </p:tavLst>
                                    </p:anim>
                                    <p:anim calcmode="lin" valueType="num">
                                      <p:cBhvr>
                                        <p:cTn id="30" dur="1000" fill="hold"/>
                                        <p:tgtEl>
                                          <p:spTgt spid="8"/>
                                        </p:tgtEl>
                                        <p:attrNameLst>
                                          <p:attrName>style.rotation</p:attrName>
                                        </p:attrNameLst>
                                      </p:cBhvr>
                                      <p:tavLst>
                                        <p:tav tm="0">
                                          <p:val>
                                            <p:fltVal val="90"/>
                                          </p:val>
                                        </p:tav>
                                        <p:tav tm="100000">
                                          <p:val>
                                            <p:fltVal val="0"/>
                                          </p:val>
                                        </p:tav>
                                      </p:tavLst>
                                    </p:anim>
                                    <p:animEffect transition="in" filter="fade">
                                      <p:cBhvr>
                                        <p:cTn id="31" dur="1000"/>
                                        <p:tgtEl>
                                          <p:spTgt spid="8"/>
                                        </p:tgtEl>
                                      </p:cBhvr>
                                    </p:animEffect>
                                  </p:childTnLst>
                                </p:cTn>
                              </p:par>
                            </p:childTnLst>
                          </p:cTn>
                        </p:par>
                        <p:par>
                          <p:cTn id="32" fill="hold">
                            <p:stCondLst>
                              <p:cond delay="7500"/>
                            </p:stCondLst>
                            <p:childTnLst>
                              <p:par>
                                <p:cTn id="33" presetID="31" presetClass="entr" presetSubtype="0" fill="hold" nodeType="afterEffect">
                                  <p:stCondLst>
                                    <p:cond delay="1000"/>
                                  </p:stCondLst>
                                  <p:childTnLst>
                                    <p:set>
                                      <p:cBhvr>
                                        <p:cTn id="34" dur="1" fill="hold">
                                          <p:stCondLst>
                                            <p:cond delay="0"/>
                                          </p:stCondLst>
                                        </p:cTn>
                                        <p:tgtEl>
                                          <p:spTgt spid="9"/>
                                        </p:tgtEl>
                                        <p:attrNameLst>
                                          <p:attrName>style.visibility</p:attrName>
                                        </p:attrNameLst>
                                      </p:cBhvr>
                                      <p:to>
                                        <p:strVal val="visible"/>
                                      </p:to>
                                    </p:set>
                                    <p:anim calcmode="lin" valueType="num">
                                      <p:cBhvr>
                                        <p:cTn id="35" dur="1000" fill="hold"/>
                                        <p:tgtEl>
                                          <p:spTgt spid="9"/>
                                        </p:tgtEl>
                                        <p:attrNameLst>
                                          <p:attrName>ppt_w</p:attrName>
                                        </p:attrNameLst>
                                      </p:cBhvr>
                                      <p:tavLst>
                                        <p:tav tm="0">
                                          <p:val>
                                            <p:fltVal val="0"/>
                                          </p:val>
                                        </p:tav>
                                        <p:tav tm="100000">
                                          <p:val>
                                            <p:strVal val="#ppt_w"/>
                                          </p:val>
                                        </p:tav>
                                      </p:tavLst>
                                    </p:anim>
                                    <p:anim calcmode="lin" valueType="num">
                                      <p:cBhvr>
                                        <p:cTn id="36" dur="1000" fill="hold"/>
                                        <p:tgtEl>
                                          <p:spTgt spid="9"/>
                                        </p:tgtEl>
                                        <p:attrNameLst>
                                          <p:attrName>ppt_h</p:attrName>
                                        </p:attrNameLst>
                                      </p:cBhvr>
                                      <p:tavLst>
                                        <p:tav tm="0">
                                          <p:val>
                                            <p:fltVal val="0"/>
                                          </p:val>
                                        </p:tav>
                                        <p:tav tm="100000">
                                          <p:val>
                                            <p:strVal val="#ppt_h"/>
                                          </p:val>
                                        </p:tav>
                                      </p:tavLst>
                                    </p:anim>
                                    <p:anim calcmode="lin" valueType="num">
                                      <p:cBhvr>
                                        <p:cTn id="37" dur="1000" fill="hold"/>
                                        <p:tgtEl>
                                          <p:spTgt spid="9"/>
                                        </p:tgtEl>
                                        <p:attrNameLst>
                                          <p:attrName>style.rotation</p:attrName>
                                        </p:attrNameLst>
                                      </p:cBhvr>
                                      <p:tavLst>
                                        <p:tav tm="0">
                                          <p:val>
                                            <p:fltVal val="90"/>
                                          </p:val>
                                        </p:tav>
                                        <p:tav tm="100000">
                                          <p:val>
                                            <p:fltVal val="0"/>
                                          </p:val>
                                        </p:tav>
                                      </p:tavLst>
                                    </p:anim>
                                    <p:animEffect transition="in" filter="fade">
                                      <p:cBhvr>
                                        <p:cTn id="38"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5" name="Shape 3686"/>
          <p:cNvSpPr/>
          <p:nvPr/>
        </p:nvSpPr>
        <p:spPr>
          <a:xfrm>
            <a:off x="361773" y="1780256"/>
            <a:ext cx="204588" cy="201091"/>
          </a:xfrm>
          <a:custGeom>
            <a:avLst/>
            <a:gdLst/>
            <a:ahLst/>
            <a:cxnLst>
              <a:cxn ang="0">
                <a:pos x="wd2" y="hd2"/>
              </a:cxn>
              <a:cxn ang="5400000">
                <a:pos x="wd2" y="hd2"/>
              </a:cxn>
              <a:cxn ang="10800000">
                <a:pos x="wd2" y="hd2"/>
              </a:cxn>
              <a:cxn ang="16200000">
                <a:pos x="wd2" y="hd2"/>
              </a:cxn>
            </a:cxnLst>
            <a:rect l="0" t="0" r="r" b="b"/>
            <a:pathLst>
              <a:path w="21600" h="21600" extrusionOk="0">
                <a:moveTo>
                  <a:pt x="21600" y="12226"/>
                </a:moveTo>
                <a:cubicBezTo>
                  <a:pt x="21600" y="13042"/>
                  <a:pt x="20800" y="13857"/>
                  <a:pt x="20000" y="13857"/>
                </a:cubicBezTo>
                <a:cubicBezTo>
                  <a:pt x="13600" y="13857"/>
                  <a:pt x="13600" y="13857"/>
                  <a:pt x="13600" y="13857"/>
                </a:cubicBezTo>
                <a:cubicBezTo>
                  <a:pt x="13600" y="19970"/>
                  <a:pt x="13600" y="19970"/>
                  <a:pt x="13600" y="19970"/>
                </a:cubicBezTo>
                <a:cubicBezTo>
                  <a:pt x="13600" y="20785"/>
                  <a:pt x="13200" y="21600"/>
                  <a:pt x="12400" y="21600"/>
                </a:cubicBezTo>
                <a:cubicBezTo>
                  <a:pt x="9600" y="21600"/>
                  <a:pt x="9600" y="21600"/>
                  <a:pt x="9600" y="21600"/>
                </a:cubicBezTo>
                <a:cubicBezTo>
                  <a:pt x="8800" y="21600"/>
                  <a:pt x="8000" y="20785"/>
                  <a:pt x="8000" y="19970"/>
                </a:cubicBezTo>
                <a:cubicBezTo>
                  <a:pt x="8000" y="13857"/>
                  <a:pt x="8000" y="13857"/>
                  <a:pt x="8000" y="13857"/>
                </a:cubicBezTo>
                <a:cubicBezTo>
                  <a:pt x="1600" y="13857"/>
                  <a:pt x="1600" y="13857"/>
                  <a:pt x="1600" y="13857"/>
                </a:cubicBezTo>
                <a:cubicBezTo>
                  <a:pt x="800" y="13857"/>
                  <a:pt x="0" y="13042"/>
                  <a:pt x="0" y="12226"/>
                </a:cubicBezTo>
                <a:cubicBezTo>
                  <a:pt x="0" y="9374"/>
                  <a:pt x="0" y="9374"/>
                  <a:pt x="0" y="9374"/>
                </a:cubicBezTo>
                <a:cubicBezTo>
                  <a:pt x="0" y="8558"/>
                  <a:pt x="800" y="7743"/>
                  <a:pt x="1600" y="7743"/>
                </a:cubicBezTo>
                <a:cubicBezTo>
                  <a:pt x="8000" y="7743"/>
                  <a:pt x="8000" y="7743"/>
                  <a:pt x="8000" y="7743"/>
                </a:cubicBezTo>
                <a:cubicBezTo>
                  <a:pt x="8000" y="1223"/>
                  <a:pt x="8000" y="1223"/>
                  <a:pt x="8000" y="1223"/>
                </a:cubicBezTo>
                <a:cubicBezTo>
                  <a:pt x="8000" y="408"/>
                  <a:pt x="8800" y="0"/>
                  <a:pt x="9600" y="0"/>
                </a:cubicBezTo>
                <a:cubicBezTo>
                  <a:pt x="12400" y="0"/>
                  <a:pt x="12400" y="0"/>
                  <a:pt x="12400" y="0"/>
                </a:cubicBezTo>
                <a:cubicBezTo>
                  <a:pt x="13200" y="0"/>
                  <a:pt x="13600" y="408"/>
                  <a:pt x="13600" y="1223"/>
                </a:cubicBezTo>
                <a:cubicBezTo>
                  <a:pt x="13600" y="7743"/>
                  <a:pt x="13600" y="7743"/>
                  <a:pt x="13600" y="7743"/>
                </a:cubicBezTo>
                <a:cubicBezTo>
                  <a:pt x="20000" y="7743"/>
                  <a:pt x="20000" y="7743"/>
                  <a:pt x="20000" y="7743"/>
                </a:cubicBezTo>
                <a:cubicBezTo>
                  <a:pt x="20800" y="7743"/>
                  <a:pt x="21600" y="8558"/>
                  <a:pt x="21600" y="9374"/>
                </a:cubicBezTo>
                <a:lnTo>
                  <a:pt x="21600" y="12226"/>
                </a:lnTo>
                <a:close/>
              </a:path>
            </a:pathLst>
          </a:custGeom>
          <a:solidFill>
            <a:srgbClr val="EF3425"/>
          </a:solidFill>
          <a:ln w="6350">
            <a:solidFill>
              <a:schemeClr val="bg1"/>
            </a:solidFill>
            <a:miter lim="400000"/>
          </a:ln>
          <a:effectLst>
            <a:outerShdw blurRad="50800" dist="38100" dir="2700000" algn="tl" rotWithShape="0">
              <a:prstClr val="black">
                <a:alpha val="40000"/>
              </a:prstClr>
            </a:outerShdw>
          </a:effectLst>
        </p:spPr>
        <p:txBody>
          <a:bodyPr lIns="60959" rIns="60959"/>
          <a:lstStyle/>
          <a:p>
            <a:pPr marL="0" marR="0" lvl="0" indent="0" algn="l" defTabSz="609594" rtl="0" eaLnBrk="1" fontAlgn="auto" latinLnBrk="0" hangingPunct="1">
              <a:lnSpc>
                <a:spcPct val="100000"/>
              </a:lnSpc>
              <a:spcBef>
                <a:spcPts val="0"/>
              </a:spcBef>
              <a:spcAft>
                <a:spcPts val="0"/>
              </a:spcAft>
              <a:buClrTx/>
              <a:buSzTx/>
              <a:buFontTx/>
              <a:buNone/>
              <a:tabLst/>
              <a:defRPr sz="2400">
                <a:solidFill>
                  <a:srgbClr val="000000"/>
                </a:solidFill>
                <a:latin typeface="Calibri"/>
                <a:ea typeface="Calibri"/>
                <a:cs typeface="Calibri"/>
                <a:sym typeface="Calibri"/>
              </a:defRPr>
            </a:pPr>
            <a:endParaRPr kumimoji="0" sz="1600" b="0" i="0" u="none" strike="noStrike" kern="1200" cap="none" spc="0" normalizeH="0" baseline="0" noProof="0">
              <a:ln>
                <a:noFill/>
              </a:ln>
              <a:solidFill>
                <a:srgbClr val="000000"/>
              </a:solidFill>
              <a:effectLst/>
              <a:uLnTx/>
              <a:uFillTx/>
              <a:latin typeface="Calibri"/>
              <a:cs typeface="Calibri"/>
              <a:sym typeface="Calibri"/>
            </a:endParaRPr>
          </a:p>
        </p:txBody>
      </p:sp>
      <p:sp>
        <p:nvSpPr>
          <p:cNvPr id="57" name="Shape 2132"/>
          <p:cNvSpPr/>
          <p:nvPr/>
        </p:nvSpPr>
        <p:spPr>
          <a:xfrm rot="18900000">
            <a:off x="10076533" y="1858604"/>
            <a:ext cx="1270635" cy="127063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2C3749"/>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11600">
                <a:solidFill>
                  <a:srgbClr val="77716C"/>
                </a:solidFill>
                <a:latin typeface="Open Sans Light"/>
                <a:ea typeface="Open Sans Light"/>
                <a:cs typeface="Open Sans Light"/>
                <a:sym typeface="Open Sans Light"/>
              </a:defRPr>
            </a:pPr>
            <a:endParaRPr kumimoji="0" sz="15467" b="0" i="0" u="none" strike="noStrike" kern="1200" cap="none" spc="0" normalizeH="0" baseline="0" noProof="0">
              <a:ln>
                <a:noFill/>
              </a:ln>
              <a:solidFill>
                <a:srgbClr val="77716C"/>
              </a:solidFill>
              <a:effectLst/>
              <a:uLnTx/>
              <a:uFillTx/>
              <a:latin typeface="Open Sans Light"/>
              <a:sym typeface="Open Sans Light"/>
            </a:endParaRPr>
          </a:p>
        </p:txBody>
      </p:sp>
      <p:grpSp>
        <p:nvGrpSpPr>
          <p:cNvPr id="14" name="Group 13"/>
          <p:cNvGrpSpPr/>
          <p:nvPr/>
        </p:nvGrpSpPr>
        <p:grpSpPr>
          <a:xfrm>
            <a:off x="8709524" y="1937938"/>
            <a:ext cx="2559029" cy="2556905"/>
            <a:chOff x="8709524" y="1937938"/>
            <a:chExt cx="2559029" cy="2556905"/>
          </a:xfrm>
        </p:grpSpPr>
        <p:sp>
          <p:nvSpPr>
            <p:cNvPr id="45" name="Shape 2123"/>
            <p:cNvSpPr/>
            <p:nvPr/>
          </p:nvSpPr>
          <p:spPr>
            <a:xfrm rot="18900000">
              <a:off x="8709524" y="1937938"/>
              <a:ext cx="1270635" cy="12706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44546B"/>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11600">
                  <a:solidFill>
                    <a:srgbClr val="77716C"/>
                  </a:solidFill>
                  <a:latin typeface="Open Sans Light"/>
                  <a:ea typeface="Open Sans Light"/>
                  <a:cs typeface="Open Sans Light"/>
                  <a:sym typeface="Open Sans Light"/>
                </a:defRPr>
              </a:pPr>
              <a:endParaRPr kumimoji="0" sz="15467" b="0" i="0" u="none" strike="noStrike" kern="1200" cap="none" spc="0" normalizeH="0" baseline="0" noProof="0">
                <a:ln>
                  <a:noFill/>
                </a:ln>
                <a:solidFill>
                  <a:srgbClr val="77716C"/>
                </a:solidFill>
                <a:effectLst/>
                <a:uLnTx/>
                <a:uFillTx/>
                <a:latin typeface="Open Sans Light"/>
                <a:sym typeface="Open Sans Light"/>
              </a:endParaRPr>
            </a:p>
          </p:txBody>
        </p:sp>
        <p:sp>
          <p:nvSpPr>
            <p:cNvPr id="46" name="Shape 2124"/>
            <p:cNvSpPr/>
            <p:nvPr/>
          </p:nvSpPr>
          <p:spPr>
            <a:xfrm rot="18900000">
              <a:off x="9997918" y="3224210"/>
              <a:ext cx="1270635" cy="12706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44546B"/>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11600">
                  <a:solidFill>
                    <a:srgbClr val="77716C"/>
                  </a:solidFill>
                  <a:latin typeface="Open Sans Light"/>
                  <a:ea typeface="Open Sans Light"/>
                  <a:cs typeface="Open Sans Light"/>
                  <a:sym typeface="Open Sans Light"/>
                </a:defRPr>
              </a:pPr>
              <a:endParaRPr kumimoji="0" sz="15467" b="0" i="0" u="none" strike="noStrike" kern="1200" cap="none" spc="0" normalizeH="0" baseline="0" noProof="0">
                <a:ln>
                  <a:noFill/>
                </a:ln>
                <a:solidFill>
                  <a:srgbClr val="77716C"/>
                </a:solidFill>
                <a:effectLst/>
                <a:uLnTx/>
                <a:uFillTx/>
                <a:latin typeface="Open Sans Light"/>
                <a:sym typeface="Open Sans Light"/>
              </a:endParaRPr>
            </a:p>
          </p:txBody>
        </p:sp>
        <p:sp>
          <p:nvSpPr>
            <p:cNvPr id="47" name="Shape 2125"/>
            <p:cNvSpPr/>
            <p:nvPr/>
          </p:nvSpPr>
          <p:spPr>
            <a:xfrm rot="18900000">
              <a:off x="9538135" y="2757393"/>
              <a:ext cx="896821" cy="9212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960" y="2851"/>
                    <a:pt x="4637" y="6730"/>
                    <a:pt x="4660" y="10784"/>
                  </a:cubicBezTo>
                  <a:cubicBezTo>
                    <a:pt x="4684" y="14829"/>
                    <a:pt x="3060" y="18718"/>
                    <a:pt x="144" y="21600"/>
                  </a:cubicBezTo>
                  <a:lnTo>
                    <a:pt x="21358" y="21288"/>
                  </a:lnTo>
                  <a:cubicBezTo>
                    <a:pt x="18644" y="18590"/>
                    <a:pt x="17078" y="14994"/>
                    <a:pt x="16974" y="11219"/>
                  </a:cubicBezTo>
                  <a:cubicBezTo>
                    <a:pt x="16858" y="7040"/>
                    <a:pt x="18534" y="3002"/>
                    <a:pt x="21600" y="75"/>
                  </a:cubicBezTo>
                  <a:lnTo>
                    <a:pt x="0" y="0"/>
                  </a:lnTo>
                  <a:close/>
                </a:path>
              </a:pathLst>
            </a:custGeom>
            <a:solidFill>
              <a:srgbClr val="44546B"/>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8400">
                  <a:solidFill>
                    <a:srgbClr val="070707"/>
                  </a:solidFill>
                  <a:latin typeface="Calibri"/>
                  <a:ea typeface="Calibri"/>
                  <a:cs typeface="Calibri"/>
                  <a:sym typeface="Calibri"/>
                </a:defRPr>
              </a:pPr>
              <a:endParaRPr kumimoji="0" sz="11200" b="0" i="0" u="none" strike="noStrike" kern="1200" cap="none" spc="0" normalizeH="0" baseline="0" noProof="0" dirty="0">
                <a:ln>
                  <a:noFill/>
                </a:ln>
                <a:solidFill>
                  <a:srgbClr val="070707"/>
                </a:solidFill>
                <a:effectLst/>
                <a:uLnTx/>
                <a:uFillTx/>
                <a:latin typeface="Calibri"/>
                <a:cs typeface="Calibri"/>
                <a:sym typeface="Calibri"/>
              </a:endParaRPr>
            </a:p>
          </p:txBody>
        </p:sp>
      </p:grpSp>
      <p:grpSp>
        <p:nvGrpSpPr>
          <p:cNvPr id="13" name="Group 12"/>
          <p:cNvGrpSpPr/>
          <p:nvPr/>
        </p:nvGrpSpPr>
        <p:grpSpPr>
          <a:xfrm>
            <a:off x="8618112" y="3309104"/>
            <a:ext cx="2559028" cy="2556908"/>
            <a:chOff x="8618112" y="3309104"/>
            <a:chExt cx="2559028" cy="2556908"/>
          </a:xfrm>
        </p:grpSpPr>
        <p:sp>
          <p:nvSpPr>
            <p:cNvPr id="48" name="Shape 2126"/>
            <p:cNvSpPr/>
            <p:nvPr/>
          </p:nvSpPr>
          <p:spPr>
            <a:xfrm rot="18900000">
              <a:off x="8618112" y="3309104"/>
              <a:ext cx="1270635" cy="127063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397B1"/>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11600">
                  <a:solidFill>
                    <a:srgbClr val="77716C"/>
                  </a:solidFill>
                  <a:latin typeface="Open Sans Light"/>
                  <a:ea typeface="Open Sans Light"/>
                  <a:cs typeface="Open Sans Light"/>
                  <a:sym typeface="Open Sans Light"/>
                </a:defRPr>
              </a:pPr>
              <a:endParaRPr kumimoji="0" sz="15467" b="0" i="0" u="none" strike="noStrike" kern="1200" cap="none" spc="0" normalizeH="0" baseline="0" noProof="0">
                <a:ln>
                  <a:noFill/>
                </a:ln>
                <a:solidFill>
                  <a:srgbClr val="77716C"/>
                </a:solidFill>
                <a:effectLst/>
                <a:uLnTx/>
                <a:uFillTx/>
                <a:latin typeface="Open Sans Light"/>
                <a:sym typeface="Open Sans Light"/>
              </a:endParaRPr>
            </a:p>
          </p:txBody>
        </p:sp>
        <p:sp>
          <p:nvSpPr>
            <p:cNvPr id="49" name="Shape 2127"/>
            <p:cNvSpPr/>
            <p:nvPr/>
          </p:nvSpPr>
          <p:spPr>
            <a:xfrm rot="18900000">
              <a:off x="9906505" y="4595377"/>
              <a:ext cx="1270635" cy="127063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8397B1"/>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11600">
                  <a:solidFill>
                    <a:srgbClr val="77716C"/>
                  </a:solidFill>
                  <a:latin typeface="Open Sans Light"/>
                  <a:ea typeface="Open Sans Light"/>
                  <a:cs typeface="Open Sans Light"/>
                  <a:sym typeface="Open Sans Light"/>
                </a:defRPr>
              </a:pPr>
              <a:endParaRPr kumimoji="0" sz="15467" b="0" i="0" u="none" strike="noStrike" kern="1200" cap="none" spc="0" normalizeH="0" baseline="0" noProof="0">
                <a:ln>
                  <a:noFill/>
                </a:ln>
                <a:solidFill>
                  <a:srgbClr val="77716C"/>
                </a:solidFill>
                <a:effectLst/>
                <a:uLnTx/>
                <a:uFillTx/>
                <a:latin typeface="Open Sans Light"/>
                <a:sym typeface="Open Sans Light"/>
              </a:endParaRPr>
            </a:p>
          </p:txBody>
        </p:sp>
        <p:sp>
          <p:nvSpPr>
            <p:cNvPr id="50" name="Shape 2128"/>
            <p:cNvSpPr/>
            <p:nvPr/>
          </p:nvSpPr>
          <p:spPr>
            <a:xfrm rot="18900000">
              <a:off x="9446723" y="4128559"/>
              <a:ext cx="896820" cy="9212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960" y="2851"/>
                    <a:pt x="4637" y="6730"/>
                    <a:pt x="4660" y="10784"/>
                  </a:cubicBezTo>
                  <a:cubicBezTo>
                    <a:pt x="4684" y="14829"/>
                    <a:pt x="3060" y="18718"/>
                    <a:pt x="144" y="21600"/>
                  </a:cubicBezTo>
                  <a:lnTo>
                    <a:pt x="21358" y="21288"/>
                  </a:lnTo>
                  <a:cubicBezTo>
                    <a:pt x="18644" y="18590"/>
                    <a:pt x="17078" y="14994"/>
                    <a:pt x="16974" y="11219"/>
                  </a:cubicBezTo>
                  <a:cubicBezTo>
                    <a:pt x="16858" y="7040"/>
                    <a:pt x="18534" y="3002"/>
                    <a:pt x="21600" y="75"/>
                  </a:cubicBezTo>
                  <a:lnTo>
                    <a:pt x="0" y="0"/>
                  </a:lnTo>
                  <a:close/>
                </a:path>
              </a:pathLst>
            </a:custGeom>
            <a:solidFill>
              <a:srgbClr val="8397B1"/>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8400">
                  <a:solidFill>
                    <a:srgbClr val="070707"/>
                  </a:solidFill>
                  <a:latin typeface="Calibri"/>
                  <a:ea typeface="Calibri"/>
                  <a:cs typeface="Calibri"/>
                  <a:sym typeface="Calibri"/>
                </a:defRPr>
              </a:pPr>
              <a:endParaRPr kumimoji="0" sz="11200" b="0" i="0" u="none" strike="noStrike" kern="1200" cap="none" spc="0" normalizeH="0" baseline="0" noProof="0" dirty="0">
                <a:ln>
                  <a:noFill/>
                </a:ln>
                <a:solidFill>
                  <a:srgbClr val="070707"/>
                </a:solidFill>
                <a:effectLst/>
                <a:uLnTx/>
                <a:uFillTx/>
                <a:latin typeface="Calibri"/>
                <a:cs typeface="Calibri"/>
                <a:sym typeface="Calibri"/>
              </a:endParaRPr>
            </a:p>
          </p:txBody>
        </p:sp>
      </p:grpSp>
      <p:grpSp>
        <p:nvGrpSpPr>
          <p:cNvPr id="12" name="Group 11"/>
          <p:cNvGrpSpPr/>
          <p:nvPr/>
        </p:nvGrpSpPr>
        <p:grpSpPr>
          <a:xfrm>
            <a:off x="7243181" y="3388439"/>
            <a:ext cx="2559029" cy="2556907"/>
            <a:chOff x="7243181" y="3388439"/>
            <a:chExt cx="2559029" cy="2556907"/>
          </a:xfrm>
        </p:grpSpPr>
        <p:sp>
          <p:nvSpPr>
            <p:cNvPr id="53" name="Shape 2129"/>
            <p:cNvSpPr/>
            <p:nvPr/>
          </p:nvSpPr>
          <p:spPr>
            <a:xfrm rot="18900000">
              <a:off x="7243181" y="3388439"/>
              <a:ext cx="1270635" cy="12706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F3425"/>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11600">
                  <a:solidFill>
                    <a:srgbClr val="77716C"/>
                  </a:solidFill>
                  <a:latin typeface="Open Sans Light"/>
                  <a:ea typeface="Open Sans Light"/>
                  <a:cs typeface="Open Sans Light"/>
                  <a:sym typeface="Open Sans Light"/>
                </a:defRPr>
              </a:pPr>
              <a:endParaRPr kumimoji="0" sz="15467" b="0" i="0" u="none" strike="noStrike" kern="1200" cap="none" spc="0" normalizeH="0" baseline="0" noProof="0">
                <a:ln>
                  <a:noFill/>
                </a:ln>
                <a:solidFill>
                  <a:srgbClr val="77716C"/>
                </a:solidFill>
                <a:effectLst/>
                <a:uLnTx/>
                <a:uFillTx/>
                <a:latin typeface="Open Sans Light"/>
                <a:sym typeface="Open Sans Light"/>
              </a:endParaRPr>
            </a:p>
          </p:txBody>
        </p:sp>
        <p:sp>
          <p:nvSpPr>
            <p:cNvPr id="54" name="Shape 2130"/>
            <p:cNvSpPr/>
            <p:nvPr/>
          </p:nvSpPr>
          <p:spPr>
            <a:xfrm rot="18900000">
              <a:off x="8531575" y="4674713"/>
              <a:ext cx="1270635" cy="127063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F3425"/>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11600">
                  <a:solidFill>
                    <a:srgbClr val="77716C"/>
                  </a:solidFill>
                  <a:latin typeface="Open Sans Light"/>
                  <a:ea typeface="Open Sans Light"/>
                  <a:cs typeface="Open Sans Light"/>
                  <a:sym typeface="Open Sans Light"/>
                </a:defRPr>
              </a:pPr>
              <a:endParaRPr kumimoji="0" sz="15467" b="0" i="0" u="none" strike="noStrike" kern="1200" cap="none" spc="0" normalizeH="0" baseline="0" noProof="0">
                <a:ln>
                  <a:noFill/>
                </a:ln>
                <a:solidFill>
                  <a:srgbClr val="77716C"/>
                </a:solidFill>
                <a:effectLst/>
                <a:uLnTx/>
                <a:uFillTx/>
                <a:latin typeface="Open Sans Light"/>
                <a:sym typeface="Open Sans Light"/>
              </a:endParaRPr>
            </a:p>
          </p:txBody>
        </p:sp>
        <p:sp>
          <p:nvSpPr>
            <p:cNvPr id="56" name="Shape 2131"/>
            <p:cNvSpPr/>
            <p:nvPr/>
          </p:nvSpPr>
          <p:spPr>
            <a:xfrm rot="18900000">
              <a:off x="8071791" y="4207894"/>
              <a:ext cx="896820" cy="9212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960" y="2851"/>
                    <a:pt x="4637" y="6730"/>
                    <a:pt x="4660" y="10784"/>
                  </a:cubicBezTo>
                  <a:cubicBezTo>
                    <a:pt x="4684" y="14829"/>
                    <a:pt x="3060" y="18718"/>
                    <a:pt x="144" y="21600"/>
                  </a:cubicBezTo>
                  <a:lnTo>
                    <a:pt x="21358" y="21288"/>
                  </a:lnTo>
                  <a:cubicBezTo>
                    <a:pt x="18644" y="18590"/>
                    <a:pt x="17078" y="14994"/>
                    <a:pt x="16974" y="11219"/>
                  </a:cubicBezTo>
                  <a:cubicBezTo>
                    <a:pt x="16858" y="7040"/>
                    <a:pt x="18534" y="3002"/>
                    <a:pt x="21600" y="75"/>
                  </a:cubicBezTo>
                  <a:lnTo>
                    <a:pt x="0" y="0"/>
                  </a:lnTo>
                  <a:close/>
                </a:path>
              </a:pathLst>
            </a:custGeom>
            <a:solidFill>
              <a:srgbClr val="EF3425"/>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8400">
                  <a:solidFill>
                    <a:srgbClr val="070707"/>
                  </a:solidFill>
                  <a:latin typeface="Calibri"/>
                  <a:ea typeface="Calibri"/>
                  <a:cs typeface="Calibri"/>
                  <a:sym typeface="Calibri"/>
                </a:defRPr>
              </a:pPr>
              <a:endParaRPr kumimoji="0" sz="11200" b="0" i="0" u="none" strike="noStrike" kern="1200" cap="none" spc="0" normalizeH="0" baseline="0" noProof="0" dirty="0">
                <a:ln>
                  <a:noFill/>
                </a:ln>
                <a:solidFill>
                  <a:srgbClr val="070707"/>
                </a:solidFill>
                <a:effectLst/>
                <a:uLnTx/>
                <a:uFillTx/>
                <a:latin typeface="Calibri"/>
                <a:cs typeface="Calibri"/>
                <a:sym typeface="Calibri"/>
              </a:endParaRPr>
            </a:p>
          </p:txBody>
        </p:sp>
      </p:grpSp>
      <p:sp>
        <p:nvSpPr>
          <p:cNvPr id="58" name="Shape 2133"/>
          <p:cNvSpPr/>
          <p:nvPr/>
        </p:nvSpPr>
        <p:spPr>
          <a:xfrm>
            <a:off x="10275247" y="2049363"/>
            <a:ext cx="889136" cy="8891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4800">
                <a:solidFill>
                  <a:srgbClr val="070707"/>
                </a:solidFill>
                <a:latin typeface="Calibri"/>
                <a:ea typeface="Calibri"/>
                <a:cs typeface="Calibri"/>
                <a:sym typeface="Calibri"/>
              </a:defRPr>
            </a:pPr>
            <a:endParaRPr kumimoji="0" sz="6400" b="0" i="0" u="none" strike="noStrike" kern="1200" cap="none" spc="0" normalizeH="0" baseline="0" noProof="0">
              <a:ln>
                <a:noFill/>
              </a:ln>
              <a:solidFill>
                <a:srgbClr val="070707"/>
              </a:solidFill>
              <a:effectLst/>
              <a:uLnTx/>
              <a:uFillTx/>
              <a:latin typeface="Calibri"/>
              <a:cs typeface="Calibri"/>
              <a:sym typeface="Calibri"/>
            </a:endParaRPr>
          </a:p>
        </p:txBody>
      </p:sp>
      <p:sp>
        <p:nvSpPr>
          <p:cNvPr id="59" name="Shape 2134"/>
          <p:cNvSpPr/>
          <p:nvPr/>
        </p:nvSpPr>
        <p:spPr>
          <a:xfrm>
            <a:off x="8904002" y="2135205"/>
            <a:ext cx="889137" cy="8891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4800">
                <a:solidFill>
                  <a:srgbClr val="070707"/>
                </a:solidFill>
                <a:latin typeface="Calibri"/>
                <a:ea typeface="Calibri"/>
                <a:cs typeface="Calibri"/>
                <a:sym typeface="Calibri"/>
              </a:defRPr>
            </a:pPr>
            <a:endParaRPr kumimoji="0" sz="6400" b="0" i="0" u="none" strike="noStrike" kern="1200" cap="none" spc="0" normalizeH="0" baseline="0" noProof="0">
              <a:ln>
                <a:noFill/>
              </a:ln>
              <a:solidFill>
                <a:srgbClr val="070707"/>
              </a:solidFill>
              <a:effectLst/>
              <a:uLnTx/>
              <a:uFillTx/>
              <a:latin typeface="Calibri"/>
              <a:cs typeface="Calibri"/>
              <a:sym typeface="Calibri"/>
            </a:endParaRPr>
          </a:p>
        </p:txBody>
      </p:sp>
      <p:sp>
        <p:nvSpPr>
          <p:cNvPr id="60" name="Shape 2135"/>
          <p:cNvSpPr/>
          <p:nvPr/>
        </p:nvSpPr>
        <p:spPr>
          <a:xfrm>
            <a:off x="10193519" y="3424662"/>
            <a:ext cx="889136" cy="8891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4800">
                <a:solidFill>
                  <a:srgbClr val="070707"/>
                </a:solidFill>
                <a:latin typeface="Calibri"/>
                <a:ea typeface="Calibri"/>
                <a:cs typeface="Calibri"/>
                <a:sym typeface="Calibri"/>
              </a:defRPr>
            </a:pPr>
            <a:endParaRPr kumimoji="0" sz="6400" b="0" i="0" u="none" strike="noStrike" kern="1200" cap="none" spc="0" normalizeH="0" baseline="0" noProof="0">
              <a:ln>
                <a:noFill/>
              </a:ln>
              <a:solidFill>
                <a:srgbClr val="070707"/>
              </a:solidFill>
              <a:effectLst/>
              <a:uLnTx/>
              <a:uFillTx/>
              <a:latin typeface="Calibri"/>
              <a:cs typeface="Calibri"/>
              <a:sym typeface="Calibri"/>
            </a:endParaRPr>
          </a:p>
        </p:txBody>
      </p:sp>
      <p:sp>
        <p:nvSpPr>
          <p:cNvPr id="63" name="Shape 2136"/>
          <p:cNvSpPr/>
          <p:nvPr/>
        </p:nvSpPr>
        <p:spPr>
          <a:xfrm>
            <a:off x="8822272" y="3502585"/>
            <a:ext cx="889136" cy="8891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4800">
                <a:solidFill>
                  <a:srgbClr val="070707"/>
                </a:solidFill>
                <a:latin typeface="Calibri"/>
                <a:ea typeface="Calibri"/>
                <a:cs typeface="Calibri"/>
                <a:sym typeface="Calibri"/>
              </a:defRPr>
            </a:pPr>
            <a:endParaRPr kumimoji="0" sz="6400" b="0" i="0" u="none" strike="noStrike" kern="1200" cap="none" spc="0" normalizeH="0" baseline="0" noProof="0">
              <a:ln>
                <a:noFill/>
              </a:ln>
              <a:solidFill>
                <a:srgbClr val="070707"/>
              </a:solidFill>
              <a:effectLst/>
              <a:uLnTx/>
              <a:uFillTx/>
              <a:latin typeface="Calibri"/>
              <a:cs typeface="Calibri"/>
              <a:sym typeface="Calibri"/>
            </a:endParaRPr>
          </a:p>
        </p:txBody>
      </p:sp>
      <p:sp>
        <p:nvSpPr>
          <p:cNvPr id="68" name="Shape 2137"/>
          <p:cNvSpPr/>
          <p:nvPr/>
        </p:nvSpPr>
        <p:spPr>
          <a:xfrm>
            <a:off x="10103869" y="4792043"/>
            <a:ext cx="889136" cy="8891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4800">
                <a:solidFill>
                  <a:srgbClr val="070707"/>
                </a:solidFill>
                <a:latin typeface="Calibri"/>
                <a:ea typeface="Calibri"/>
                <a:cs typeface="Calibri"/>
                <a:sym typeface="Calibri"/>
              </a:defRPr>
            </a:pPr>
            <a:endParaRPr kumimoji="0" sz="6400" b="0" i="0" u="none" strike="noStrike" kern="1200" cap="none" spc="0" normalizeH="0" baseline="0" noProof="0">
              <a:ln>
                <a:noFill/>
              </a:ln>
              <a:solidFill>
                <a:srgbClr val="070707"/>
              </a:solidFill>
              <a:effectLst/>
              <a:uLnTx/>
              <a:uFillTx/>
              <a:latin typeface="Calibri"/>
              <a:cs typeface="Calibri"/>
              <a:sym typeface="Calibri"/>
            </a:endParaRPr>
          </a:p>
        </p:txBody>
      </p:sp>
      <p:sp>
        <p:nvSpPr>
          <p:cNvPr id="71" name="Shape 2138"/>
          <p:cNvSpPr/>
          <p:nvPr/>
        </p:nvSpPr>
        <p:spPr>
          <a:xfrm>
            <a:off x="7435187" y="3572592"/>
            <a:ext cx="889137" cy="8891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4800">
                <a:solidFill>
                  <a:srgbClr val="070707"/>
                </a:solidFill>
                <a:latin typeface="Calibri"/>
                <a:ea typeface="Calibri"/>
                <a:cs typeface="Calibri"/>
                <a:sym typeface="Calibri"/>
              </a:defRPr>
            </a:pPr>
            <a:endParaRPr kumimoji="0" sz="6400" b="0" i="0" u="none" strike="noStrike" kern="1200" cap="none" spc="0" normalizeH="0" baseline="0" noProof="0">
              <a:ln>
                <a:noFill/>
              </a:ln>
              <a:solidFill>
                <a:srgbClr val="070707"/>
              </a:solidFill>
              <a:effectLst/>
              <a:uLnTx/>
              <a:uFillTx/>
              <a:latin typeface="Calibri"/>
              <a:cs typeface="Calibri"/>
              <a:sym typeface="Calibri"/>
            </a:endParaRPr>
          </a:p>
        </p:txBody>
      </p:sp>
      <p:sp>
        <p:nvSpPr>
          <p:cNvPr id="72" name="Shape 2139"/>
          <p:cNvSpPr/>
          <p:nvPr/>
        </p:nvSpPr>
        <p:spPr>
          <a:xfrm>
            <a:off x="8716786" y="4862049"/>
            <a:ext cx="889136" cy="8891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162559" tIns="162559" rIns="162559" bIns="162559" anchor="ctr"/>
          <a:lstStyle/>
          <a:p>
            <a:pPr marL="0" marR="0" lvl="0" indent="0" algn="l" defTabSz="609524" rtl="0" eaLnBrk="1" fontAlgn="auto" latinLnBrk="0" hangingPunct="1">
              <a:lnSpc>
                <a:spcPct val="100000"/>
              </a:lnSpc>
              <a:spcBef>
                <a:spcPts val="0"/>
              </a:spcBef>
              <a:spcAft>
                <a:spcPts val="0"/>
              </a:spcAft>
              <a:buClrTx/>
              <a:buSzTx/>
              <a:buFontTx/>
              <a:buNone/>
              <a:tabLst/>
              <a:defRPr sz="4800">
                <a:solidFill>
                  <a:srgbClr val="070707"/>
                </a:solidFill>
                <a:latin typeface="Calibri"/>
                <a:ea typeface="Calibri"/>
                <a:cs typeface="Calibri"/>
                <a:sym typeface="Calibri"/>
              </a:defRPr>
            </a:pPr>
            <a:endParaRPr kumimoji="0" sz="6400" b="0" i="0" u="none" strike="noStrike" kern="1200" cap="none" spc="0" normalizeH="0" baseline="0" noProof="0">
              <a:ln>
                <a:noFill/>
              </a:ln>
              <a:solidFill>
                <a:srgbClr val="070707"/>
              </a:solidFill>
              <a:effectLst/>
              <a:uLnTx/>
              <a:uFillTx/>
              <a:latin typeface="Calibri"/>
              <a:cs typeface="Calibri"/>
              <a:sym typeface="Calibri"/>
            </a:endParaRPr>
          </a:p>
        </p:txBody>
      </p:sp>
      <p:grpSp>
        <p:nvGrpSpPr>
          <p:cNvPr id="11" name="Group 10"/>
          <p:cNvGrpSpPr/>
          <p:nvPr/>
        </p:nvGrpSpPr>
        <p:grpSpPr>
          <a:xfrm>
            <a:off x="598061" y="1814136"/>
            <a:ext cx="2753114" cy="1360677"/>
            <a:chOff x="1128639" y="2083883"/>
            <a:chExt cx="2753114" cy="1360677"/>
          </a:xfrm>
        </p:grpSpPr>
        <p:sp>
          <p:nvSpPr>
            <p:cNvPr id="85" name="Text Box 10"/>
            <p:cNvSpPr txBox="1">
              <a:spLocks noChangeArrowheads="1"/>
            </p:cNvSpPr>
            <p:nvPr/>
          </p:nvSpPr>
          <p:spPr bwMode="auto">
            <a:xfrm>
              <a:off x="1138553" y="2398120"/>
              <a:ext cx="2743200" cy="1046440"/>
            </a:xfrm>
            <a:prstGeom prst="rect">
              <a:avLst/>
            </a:prstGeom>
            <a:noFill/>
            <a:ln w="9525">
              <a:noFill/>
              <a:miter lim="800000"/>
              <a:headEnd/>
              <a:tailEnd/>
            </a:ln>
          </p:spPr>
          <p:txBody>
            <a:bodyPr wrap="square" lIns="60960" tIns="30480" rIns="60960" bIns="3048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Utilized Kaggle datasets from second-hand APIs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Required mild cleaning and merging of datasets</a:t>
              </a:r>
            </a:p>
          </p:txBody>
        </p:sp>
        <p:sp>
          <p:nvSpPr>
            <p:cNvPr id="87" name="TextBox 86"/>
            <p:cNvSpPr txBox="1"/>
            <p:nvPr/>
          </p:nvSpPr>
          <p:spPr>
            <a:xfrm>
              <a:off x="1128639" y="2083883"/>
              <a:ext cx="182880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solidFill>
                  <a:effectLst/>
                  <a:uLnTx/>
                  <a:uFillTx/>
                  <a:latin typeface="Candara" panose="020E0502030303020204" pitchFamily="34" charset="0"/>
                  <a:ea typeface="Roboto Light" panose="02000000000000000000" pitchFamily="2" charset="0"/>
                  <a:cs typeface="+mn-cs"/>
                </a:rPr>
                <a:t>Dataset</a:t>
              </a:r>
              <a:endParaRPr kumimoji="0" lang="ru-RU" sz="2000" b="1" i="0" u="none" strike="noStrike" kern="1200" cap="none" spc="0" normalizeH="0" baseline="0" noProof="0" dirty="0">
                <a:ln>
                  <a:noFill/>
                </a:ln>
                <a:solidFill>
                  <a:prstClr val="white"/>
                </a:solidFill>
                <a:effectLst/>
                <a:uLnTx/>
                <a:uFillTx/>
                <a:latin typeface="Candara" panose="020E0502030303020204" pitchFamily="34" charset="0"/>
                <a:ea typeface="Roboto Light" panose="02000000000000000000" pitchFamily="2" charset="0"/>
                <a:cs typeface="+mn-cs"/>
              </a:endParaRPr>
            </a:p>
          </p:txBody>
        </p:sp>
      </p:grpSp>
      <p:sp>
        <p:nvSpPr>
          <p:cNvPr id="52" name="Freeform 51">
            <a:extLst>
              <a:ext uri="{FF2B5EF4-FFF2-40B4-BE49-F238E27FC236}">
                <a16:creationId xmlns:a16="http://schemas.microsoft.com/office/drawing/2014/main" id="{CFEA113D-A3CE-F04C-BD24-4033FC68309D}"/>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8" name="Shape 3686"/>
          <p:cNvSpPr/>
          <p:nvPr/>
        </p:nvSpPr>
        <p:spPr>
          <a:xfrm>
            <a:off x="3513560" y="1780256"/>
            <a:ext cx="204588" cy="201091"/>
          </a:xfrm>
          <a:custGeom>
            <a:avLst/>
            <a:gdLst/>
            <a:ahLst/>
            <a:cxnLst>
              <a:cxn ang="0">
                <a:pos x="wd2" y="hd2"/>
              </a:cxn>
              <a:cxn ang="5400000">
                <a:pos x="wd2" y="hd2"/>
              </a:cxn>
              <a:cxn ang="10800000">
                <a:pos x="wd2" y="hd2"/>
              </a:cxn>
              <a:cxn ang="16200000">
                <a:pos x="wd2" y="hd2"/>
              </a:cxn>
            </a:cxnLst>
            <a:rect l="0" t="0" r="r" b="b"/>
            <a:pathLst>
              <a:path w="21600" h="21600" extrusionOk="0">
                <a:moveTo>
                  <a:pt x="21600" y="12226"/>
                </a:moveTo>
                <a:cubicBezTo>
                  <a:pt x="21600" y="13042"/>
                  <a:pt x="20800" y="13857"/>
                  <a:pt x="20000" y="13857"/>
                </a:cubicBezTo>
                <a:cubicBezTo>
                  <a:pt x="13600" y="13857"/>
                  <a:pt x="13600" y="13857"/>
                  <a:pt x="13600" y="13857"/>
                </a:cubicBezTo>
                <a:cubicBezTo>
                  <a:pt x="13600" y="19970"/>
                  <a:pt x="13600" y="19970"/>
                  <a:pt x="13600" y="19970"/>
                </a:cubicBezTo>
                <a:cubicBezTo>
                  <a:pt x="13600" y="20785"/>
                  <a:pt x="13200" y="21600"/>
                  <a:pt x="12400" y="21600"/>
                </a:cubicBezTo>
                <a:cubicBezTo>
                  <a:pt x="9600" y="21600"/>
                  <a:pt x="9600" y="21600"/>
                  <a:pt x="9600" y="21600"/>
                </a:cubicBezTo>
                <a:cubicBezTo>
                  <a:pt x="8800" y="21600"/>
                  <a:pt x="8000" y="20785"/>
                  <a:pt x="8000" y="19970"/>
                </a:cubicBezTo>
                <a:cubicBezTo>
                  <a:pt x="8000" y="13857"/>
                  <a:pt x="8000" y="13857"/>
                  <a:pt x="8000" y="13857"/>
                </a:cubicBezTo>
                <a:cubicBezTo>
                  <a:pt x="1600" y="13857"/>
                  <a:pt x="1600" y="13857"/>
                  <a:pt x="1600" y="13857"/>
                </a:cubicBezTo>
                <a:cubicBezTo>
                  <a:pt x="800" y="13857"/>
                  <a:pt x="0" y="13042"/>
                  <a:pt x="0" y="12226"/>
                </a:cubicBezTo>
                <a:cubicBezTo>
                  <a:pt x="0" y="9374"/>
                  <a:pt x="0" y="9374"/>
                  <a:pt x="0" y="9374"/>
                </a:cubicBezTo>
                <a:cubicBezTo>
                  <a:pt x="0" y="8558"/>
                  <a:pt x="800" y="7743"/>
                  <a:pt x="1600" y="7743"/>
                </a:cubicBezTo>
                <a:cubicBezTo>
                  <a:pt x="8000" y="7743"/>
                  <a:pt x="8000" y="7743"/>
                  <a:pt x="8000" y="7743"/>
                </a:cubicBezTo>
                <a:cubicBezTo>
                  <a:pt x="8000" y="1223"/>
                  <a:pt x="8000" y="1223"/>
                  <a:pt x="8000" y="1223"/>
                </a:cubicBezTo>
                <a:cubicBezTo>
                  <a:pt x="8000" y="408"/>
                  <a:pt x="8800" y="0"/>
                  <a:pt x="9600" y="0"/>
                </a:cubicBezTo>
                <a:cubicBezTo>
                  <a:pt x="12400" y="0"/>
                  <a:pt x="12400" y="0"/>
                  <a:pt x="12400" y="0"/>
                </a:cubicBezTo>
                <a:cubicBezTo>
                  <a:pt x="13200" y="0"/>
                  <a:pt x="13600" y="408"/>
                  <a:pt x="13600" y="1223"/>
                </a:cubicBezTo>
                <a:cubicBezTo>
                  <a:pt x="13600" y="7743"/>
                  <a:pt x="13600" y="7743"/>
                  <a:pt x="13600" y="7743"/>
                </a:cubicBezTo>
                <a:cubicBezTo>
                  <a:pt x="20000" y="7743"/>
                  <a:pt x="20000" y="7743"/>
                  <a:pt x="20000" y="7743"/>
                </a:cubicBezTo>
                <a:cubicBezTo>
                  <a:pt x="20800" y="7743"/>
                  <a:pt x="21600" y="8558"/>
                  <a:pt x="21600" y="9374"/>
                </a:cubicBezTo>
                <a:lnTo>
                  <a:pt x="21600" y="12226"/>
                </a:lnTo>
                <a:close/>
              </a:path>
            </a:pathLst>
          </a:custGeom>
          <a:solidFill>
            <a:srgbClr val="8397B1"/>
          </a:solidFill>
          <a:ln w="6350">
            <a:solidFill>
              <a:schemeClr val="bg1"/>
            </a:solidFill>
            <a:miter lim="400000"/>
          </a:ln>
          <a:effectLst>
            <a:outerShdw blurRad="50800" dist="38100" dir="2700000" algn="tl" rotWithShape="0">
              <a:prstClr val="black">
                <a:alpha val="40000"/>
              </a:prstClr>
            </a:outerShdw>
          </a:effectLst>
        </p:spPr>
        <p:txBody>
          <a:bodyPr lIns="60959" rIns="60959"/>
          <a:lstStyle/>
          <a:p>
            <a:pPr marL="0" marR="0" lvl="0" indent="0" algn="l" defTabSz="609594" rtl="0" eaLnBrk="1" fontAlgn="auto" latinLnBrk="0" hangingPunct="1">
              <a:lnSpc>
                <a:spcPct val="100000"/>
              </a:lnSpc>
              <a:spcBef>
                <a:spcPts val="0"/>
              </a:spcBef>
              <a:spcAft>
                <a:spcPts val="0"/>
              </a:spcAft>
              <a:buClrTx/>
              <a:buSzTx/>
              <a:buFontTx/>
              <a:buNone/>
              <a:tabLst/>
              <a:defRPr sz="2400">
                <a:solidFill>
                  <a:srgbClr val="000000"/>
                </a:solidFill>
                <a:latin typeface="Calibri"/>
                <a:ea typeface="Calibri"/>
                <a:cs typeface="Calibri"/>
                <a:sym typeface="Calibri"/>
              </a:defRPr>
            </a:pPr>
            <a:endParaRPr kumimoji="0" sz="1600" b="0" i="0" u="none" strike="noStrike" kern="1200" cap="none" spc="0" normalizeH="0" baseline="0" noProof="0">
              <a:ln>
                <a:noFill/>
              </a:ln>
              <a:solidFill>
                <a:srgbClr val="000000"/>
              </a:solidFill>
              <a:effectLst/>
              <a:uLnTx/>
              <a:uFillTx/>
              <a:latin typeface="Calibri"/>
              <a:cs typeface="Calibri"/>
              <a:sym typeface="Calibri"/>
            </a:endParaRPr>
          </a:p>
        </p:txBody>
      </p:sp>
      <p:grpSp>
        <p:nvGrpSpPr>
          <p:cNvPr id="89" name="Group 88"/>
          <p:cNvGrpSpPr/>
          <p:nvPr/>
        </p:nvGrpSpPr>
        <p:grpSpPr>
          <a:xfrm>
            <a:off x="3749848" y="1814136"/>
            <a:ext cx="2753114" cy="2099341"/>
            <a:chOff x="1128639" y="2083883"/>
            <a:chExt cx="2753114" cy="2099341"/>
          </a:xfrm>
        </p:grpSpPr>
        <p:sp>
          <p:nvSpPr>
            <p:cNvPr id="92" name="Text Box 10"/>
            <p:cNvSpPr txBox="1">
              <a:spLocks noChangeArrowheads="1"/>
            </p:cNvSpPr>
            <p:nvPr/>
          </p:nvSpPr>
          <p:spPr bwMode="auto">
            <a:xfrm>
              <a:off x="1138553" y="2398120"/>
              <a:ext cx="2743200" cy="1785104"/>
            </a:xfrm>
            <a:prstGeom prst="rect">
              <a:avLst/>
            </a:prstGeom>
            <a:noFill/>
            <a:ln w="9525">
              <a:noFill/>
              <a:miter lim="800000"/>
              <a:headEnd/>
              <a:tailEnd/>
            </a:ln>
          </p:spPr>
          <p:txBody>
            <a:bodyPr wrap="square" lIns="60960" tIns="30480" rIns="60960" bIns="3048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Top 10 analysis did not identify obvious champions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white">
                      <a:lumMod val="85000"/>
                    </a:prstClr>
                  </a:solidFill>
                  <a:latin typeface="Candara" panose="020E0502030303020204" pitchFamily="34" charset="0"/>
                </a:rPr>
                <a:t>Correlation analysis provided insight into roles but no strong correlation with win percent</a:t>
              </a:r>
              <a:endParaRPr kumimoji="0" lang="en-US" sz="16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endParaRPr>
            </a:p>
          </p:txBody>
        </p:sp>
        <p:sp>
          <p:nvSpPr>
            <p:cNvPr id="93" name="TextBox 92"/>
            <p:cNvSpPr txBox="1"/>
            <p:nvPr/>
          </p:nvSpPr>
          <p:spPr>
            <a:xfrm>
              <a:off x="1128639" y="2083883"/>
              <a:ext cx="182880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solidFill>
                  <a:effectLst/>
                  <a:uLnTx/>
                  <a:uFillTx/>
                  <a:latin typeface="Candara" panose="020E0502030303020204" pitchFamily="34" charset="0"/>
                  <a:ea typeface="Roboto Light" panose="02000000000000000000" pitchFamily="2" charset="0"/>
                  <a:cs typeface="+mn-cs"/>
                </a:rPr>
                <a:t>Analysis</a:t>
              </a:r>
              <a:endParaRPr kumimoji="0" lang="ru-RU" sz="2000" b="1" i="0" u="none" strike="noStrike" kern="1200" cap="none" spc="0" normalizeH="0" baseline="0" noProof="0" dirty="0">
                <a:ln>
                  <a:noFill/>
                </a:ln>
                <a:solidFill>
                  <a:prstClr val="white"/>
                </a:solidFill>
                <a:effectLst/>
                <a:uLnTx/>
                <a:uFillTx/>
                <a:latin typeface="Candara" panose="020E0502030303020204" pitchFamily="34" charset="0"/>
                <a:ea typeface="Roboto Light" panose="02000000000000000000" pitchFamily="2" charset="0"/>
                <a:cs typeface="+mn-cs"/>
              </a:endParaRPr>
            </a:p>
          </p:txBody>
        </p:sp>
      </p:grpSp>
      <p:sp>
        <p:nvSpPr>
          <p:cNvPr id="94" name="Shape 3686"/>
          <p:cNvSpPr/>
          <p:nvPr/>
        </p:nvSpPr>
        <p:spPr>
          <a:xfrm>
            <a:off x="361773" y="3893278"/>
            <a:ext cx="204588" cy="201091"/>
          </a:xfrm>
          <a:custGeom>
            <a:avLst/>
            <a:gdLst/>
            <a:ahLst/>
            <a:cxnLst>
              <a:cxn ang="0">
                <a:pos x="wd2" y="hd2"/>
              </a:cxn>
              <a:cxn ang="5400000">
                <a:pos x="wd2" y="hd2"/>
              </a:cxn>
              <a:cxn ang="10800000">
                <a:pos x="wd2" y="hd2"/>
              </a:cxn>
              <a:cxn ang="16200000">
                <a:pos x="wd2" y="hd2"/>
              </a:cxn>
            </a:cxnLst>
            <a:rect l="0" t="0" r="r" b="b"/>
            <a:pathLst>
              <a:path w="21600" h="21600" extrusionOk="0">
                <a:moveTo>
                  <a:pt x="21600" y="12226"/>
                </a:moveTo>
                <a:cubicBezTo>
                  <a:pt x="21600" y="13042"/>
                  <a:pt x="20800" y="13857"/>
                  <a:pt x="20000" y="13857"/>
                </a:cubicBezTo>
                <a:cubicBezTo>
                  <a:pt x="13600" y="13857"/>
                  <a:pt x="13600" y="13857"/>
                  <a:pt x="13600" y="13857"/>
                </a:cubicBezTo>
                <a:cubicBezTo>
                  <a:pt x="13600" y="19970"/>
                  <a:pt x="13600" y="19970"/>
                  <a:pt x="13600" y="19970"/>
                </a:cubicBezTo>
                <a:cubicBezTo>
                  <a:pt x="13600" y="20785"/>
                  <a:pt x="13200" y="21600"/>
                  <a:pt x="12400" y="21600"/>
                </a:cubicBezTo>
                <a:cubicBezTo>
                  <a:pt x="9600" y="21600"/>
                  <a:pt x="9600" y="21600"/>
                  <a:pt x="9600" y="21600"/>
                </a:cubicBezTo>
                <a:cubicBezTo>
                  <a:pt x="8800" y="21600"/>
                  <a:pt x="8000" y="20785"/>
                  <a:pt x="8000" y="19970"/>
                </a:cubicBezTo>
                <a:cubicBezTo>
                  <a:pt x="8000" y="13857"/>
                  <a:pt x="8000" y="13857"/>
                  <a:pt x="8000" y="13857"/>
                </a:cubicBezTo>
                <a:cubicBezTo>
                  <a:pt x="1600" y="13857"/>
                  <a:pt x="1600" y="13857"/>
                  <a:pt x="1600" y="13857"/>
                </a:cubicBezTo>
                <a:cubicBezTo>
                  <a:pt x="800" y="13857"/>
                  <a:pt x="0" y="13042"/>
                  <a:pt x="0" y="12226"/>
                </a:cubicBezTo>
                <a:cubicBezTo>
                  <a:pt x="0" y="9374"/>
                  <a:pt x="0" y="9374"/>
                  <a:pt x="0" y="9374"/>
                </a:cubicBezTo>
                <a:cubicBezTo>
                  <a:pt x="0" y="8558"/>
                  <a:pt x="800" y="7743"/>
                  <a:pt x="1600" y="7743"/>
                </a:cubicBezTo>
                <a:cubicBezTo>
                  <a:pt x="8000" y="7743"/>
                  <a:pt x="8000" y="7743"/>
                  <a:pt x="8000" y="7743"/>
                </a:cubicBezTo>
                <a:cubicBezTo>
                  <a:pt x="8000" y="1223"/>
                  <a:pt x="8000" y="1223"/>
                  <a:pt x="8000" y="1223"/>
                </a:cubicBezTo>
                <a:cubicBezTo>
                  <a:pt x="8000" y="408"/>
                  <a:pt x="8800" y="0"/>
                  <a:pt x="9600" y="0"/>
                </a:cubicBezTo>
                <a:cubicBezTo>
                  <a:pt x="12400" y="0"/>
                  <a:pt x="12400" y="0"/>
                  <a:pt x="12400" y="0"/>
                </a:cubicBezTo>
                <a:cubicBezTo>
                  <a:pt x="13200" y="0"/>
                  <a:pt x="13600" y="408"/>
                  <a:pt x="13600" y="1223"/>
                </a:cubicBezTo>
                <a:cubicBezTo>
                  <a:pt x="13600" y="7743"/>
                  <a:pt x="13600" y="7743"/>
                  <a:pt x="13600" y="7743"/>
                </a:cubicBezTo>
                <a:cubicBezTo>
                  <a:pt x="20000" y="7743"/>
                  <a:pt x="20000" y="7743"/>
                  <a:pt x="20000" y="7743"/>
                </a:cubicBezTo>
                <a:cubicBezTo>
                  <a:pt x="20800" y="7743"/>
                  <a:pt x="21600" y="8558"/>
                  <a:pt x="21600" y="9374"/>
                </a:cubicBezTo>
                <a:lnTo>
                  <a:pt x="21600" y="12226"/>
                </a:lnTo>
                <a:close/>
              </a:path>
            </a:pathLst>
          </a:custGeom>
          <a:solidFill>
            <a:srgbClr val="44546B"/>
          </a:solidFill>
          <a:ln w="6350">
            <a:solidFill>
              <a:schemeClr val="bg1"/>
            </a:solidFill>
            <a:miter lim="400000"/>
          </a:ln>
          <a:effectLst>
            <a:outerShdw blurRad="50800" dist="38100" dir="2700000" algn="tl" rotWithShape="0">
              <a:prstClr val="black">
                <a:alpha val="40000"/>
              </a:prstClr>
            </a:outerShdw>
          </a:effectLst>
        </p:spPr>
        <p:txBody>
          <a:bodyPr lIns="60959" rIns="60959"/>
          <a:lstStyle/>
          <a:p>
            <a:pPr marL="0" marR="0" lvl="0" indent="0" algn="l" defTabSz="609594" rtl="0" eaLnBrk="1" fontAlgn="auto" latinLnBrk="0" hangingPunct="1">
              <a:lnSpc>
                <a:spcPct val="100000"/>
              </a:lnSpc>
              <a:spcBef>
                <a:spcPts val="0"/>
              </a:spcBef>
              <a:spcAft>
                <a:spcPts val="0"/>
              </a:spcAft>
              <a:buClrTx/>
              <a:buSzTx/>
              <a:buFontTx/>
              <a:buNone/>
              <a:tabLst/>
              <a:defRPr sz="2400">
                <a:solidFill>
                  <a:srgbClr val="000000"/>
                </a:solidFill>
                <a:latin typeface="Calibri"/>
                <a:ea typeface="Calibri"/>
                <a:cs typeface="Calibri"/>
                <a:sym typeface="Calibri"/>
              </a:defRPr>
            </a:pPr>
            <a:endParaRPr kumimoji="0" sz="1600" b="0" i="0" u="none" strike="noStrike" kern="1200" cap="none" spc="0" normalizeH="0" baseline="0" noProof="0">
              <a:ln>
                <a:noFill/>
              </a:ln>
              <a:solidFill>
                <a:srgbClr val="000000"/>
              </a:solidFill>
              <a:effectLst/>
              <a:uLnTx/>
              <a:uFillTx/>
              <a:latin typeface="Calibri"/>
              <a:cs typeface="Calibri"/>
              <a:sym typeface="Calibri"/>
            </a:endParaRPr>
          </a:p>
        </p:txBody>
      </p:sp>
      <p:grpSp>
        <p:nvGrpSpPr>
          <p:cNvPr id="95" name="Group 94"/>
          <p:cNvGrpSpPr/>
          <p:nvPr/>
        </p:nvGrpSpPr>
        <p:grpSpPr>
          <a:xfrm>
            <a:off x="598061" y="3927158"/>
            <a:ext cx="2753114" cy="1606899"/>
            <a:chOff x="1128639" y="2083883"/>
            <a:chExt cx="2753114" cy="1606899"/>
          </a:xfrm>
        </p:grpSpPr>
        <p:sp>
          <p:nvSpPr>
            <p:cNvPr id="96" name="Text Box 10"/>
            <p:cNvSpPr txBox="1">
              <a:spLocks noChangeArrowheads="1"/>
            </p:cNvSpPr>
            <p:nvPr/>
          </p:nvSpPr>
          <p:spPr bwMode="auto">
            <a:xfrm>
              <a:off x="1138553" y="2398120"/>
              <a:ext cx="2743200" cy="1292662"/>
            </a:xfrm>
            <a:prstGeom prst="rect">
              <a:avLst/>
            </a:prstGeom>
            <a:noFill/>
            <a:ln w="9525">
              <a:noFill/>
              <a:miter lim="800000"/>
              <a:headEnd/>
              <a:tailEnd/>
            </a:ln>
          </p:spPr>
          <p:txBody>
            <a:bodyPr wrap="square" lIns="60960" tIns="30480" rIns="60960" bIns="3048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Rather than look at </a:t>
              </a:r>
              <a:r>
                <a:rPr kumimoji="0" lang="en-US" sz="1600" b="0" i="0" u="sng"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single</a:t>
              </a:r>
              <a:r>
                <a:rPr kumimoji="0" lang="en-US" sz="16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 metric, we combined our knowledge of the game with key metrics to create a viability score</a:t>
              </a:r>
            </a:p>
          </p:txBody>
        </p:sp>
        <p:sp>
          <p:nvSpPr>
            <p:cNvPr id="97" name="TextBox 96"/>
            <p:cNvSpPr txBox="1"/>
            <p:nvPr/>
          </p:nvSpPr>
          <p:spPr>
            <a:xfrm>
              <a:off x="1128639" y="2083883"/>
              <a:ext cx="182880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solidFill>
                  <a:effectLst/>
                  <a:uLnTx/>
                  <a:uFillTx/>
                  <a:latin typeface="Candara" panose="020E0502030303020204" pitchFamily="34" charset="0"/>
                  <a:ea typeface="Roboto Light" panose="02000000000000000000" pitchFamily="2" charset="0"/>
                  <a:cs typeface="+mn-cs"/>
                </a:rPr>
                <a:t>Viability Score</a:t>
              </a:r>
              <a:endParaRPr kumimoji="0" lang="ru-RU" sz="2000" b="1" i="0" u="none" strike="noStrike" kern="1200" cap="none" spc="0" normalizeH="0" baseline="0" noProof="0" dirty="0">
                <a:ln>
                  <a:noFill/>
                </a:ln>
                <a:solidFill>
                  <a:prstClr val="white"/>
                </a:solidFill>
                <a:effectLst/>
                <a:uLnTx/>
                <a:uFillTx/>
                <a:latin typeface="Candara" panose="020E0502030303020204" pitchFamily="34" charset="0"/>
                <a:ea typeface="Roboto Light" panose="02000000000000000000" pitchFamily="2" charset="0"/>
                <a:cs typeface="+mn-cs"/>
              </a:endParaRPr>
            </a:p>
          </p:txBody>
        </p:sp>
      </p:grpSp>
      <p:grpSp>
        <p:nvGrpSpPr>
          <p:cNvPr id="104" name="Group 103"/>
          <p:cNvGrpSpPr/>
          <p:nvPr/>
        </p:nvGrpSpPr>
        <p:grpSpPr>
          <a:xfrm>
            <a:off x="1739153" y="108335"/>
            <a:ext cx="8713694" cy="994449"/>
            <a:chOff x="3341511" y="258228"/>
            <a:chExt cx="5508978" cy="994449"/>
          </a:xfrm>
        </p:grpSpPr>
        <p:sp>
          <p:nvSpPr>
            <p:cNvPr id="105" name="TextBox 104"/>
            <p:cNvSpPr txBox="1"/>
            <p:nvPr/>
          </p:nvSpPr>
          <p:spPr>
            <a:xfrm>
              <a:off x="3341511" y="258228"/>
              <a:ext cx="5508978"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Analysis Summary</a:t>
              </a:r>
            </a:p>
          </p:txBody>
        </p:sp>
        <p:sp>
          <p:nvSpPr>
            <p:cNvPr id="108" name="TextBox 107"/>
            <p:cNvSpPr txBox="1"/>
            <p:nvPr/>
          </p:nvSpPr>
          <p:spPr>
            <a:xfrm>
              <a:off x="4030132" y="883345"/>
              <a:ext cx="4143023"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Conclusions and Post-Mortem</a:t>
              </a:r>
            </a:p>
          </p:txBody>
        </p:sp>
      </p:grpSp>
      <p:sp>
        <p:nvSpPr>
          <p:cNvPr id="55" name="Shape 3686">
            <a:extLst>
              <a:ext uri="{FF2B5EF4-FFF2-40B4-BE49-F238E27FC236}">
                <a16:creationId xmlns:a16="http://schemas.microsoft.com/office/drawing/2014/main" id="{C79E2267-AEDD-964F-AED7-41AE3A233982}"/>
              </a:ext>
            </a:extLst>
          </p:cNvPr>
          <p:cNvSpPr/>
          <p:nvPr/>
        </p:nvSpPr>
        <p:spPr>
          <a:xfrm>
            <a:off x="3522628" y="3887928"/>
            <a:ext cx="204588" cy="201091"/>
          </a:xfrm>
          <a:custGeom>
            <a:avLst/>
            <a:gdLst/>
            <a:ahLst/>
            <a:cxnLst>
              <a:cxn ang="0">
                <a:pos x="wd2" y="hd2"/>
              </a:cxn>
              <a:cxn ang="5400000">
                <a:pos x="wd2" y="hd2"/>
              </a:cxn>
              <a:cxn ang="10800000">
                <a:pos x="wd2" y="hd2"/>
              </a:cxn>
              <a:cxn ang="16200000">
                <a:pos x="wd2" y="hd2"/>
              </a:cxn>
            </a:cxnLst>
            <a:rect l="0" t="0" r="r" b="b"/>
            <a:pathLst>
              <a:path w="21600" h="21600" extrusionOk="0">
                <a:moveTo>
                  <a:pt x="21600" y="12226"/>
                </a:moveTo>
                <a:cubicBezTo>
                  <a:pt x="21600" y="13042"/>
                  <a:pt x="20800" y="13857"/>
                  <a:pt x="20000" y="13857"/>
                </a:cubicBezTo>
                <a:cubicBezTo>
                  <a:pt x="13600" y="13857"/>
                  <a:pt x="13600" y="13857"/>
                  <a:pt x="13600" y="13857"/>
                </a:cubicBezTo>
                <a:cubicBezTo>
                  <a:pt x="13600" y="19970"/>
                  <a:pt x="13600" y="19970"/>
                  <a:pt x="13600" y="19970"/>
                </a:cubicBezTo>
                <a:cubicBezTo>
                  <a:pt x="13600" y="20785"/>
                  <a:pt x="13200" y="21600"/>
                  <a:pt x="12400" y="21600"/>
                </a:cubicBezTo>
                <a:cubicBezTo>
                  <a:pt x="9600" y="21600"/>
                  <a:pt x="9600" y="21600"/>
                  <a:pt x="9600" y="21600"/>
                </a:cubicBezTo>
                <a:cubicBezTo>
                  <a:pt x="8800" y="21600"/>
                  <a:pt x="8000" y="20785"/>
                  <a:pt x="8000" y="19970"/>
                </a:cubicBezTo>
                <a:cubicBezTo>
                  <a:pt x="8000" y="13857"/>
                  <a:pt x="8000" y="13857"/>
                  <a:pt x="8000" y="13857"/>
                </a:cubicBezTo>
                <a:cubicBezTo>
                  <a:pt x="1600" y="13857"/>
                  <a:pt x="1600" y="13857"/>
                  <a:pt x="1600" y="13857"/>
                </a:cubicBezTo>
                <a:cubicBezTo>
                  <a:pt x="800" y="13857"/>
                  <a:pt x="0" y="13042"/>
                  <a:pt x="0" y="12226"/>
                </a:cubicBezTo>
                <a:cubicBezTo>
                  <a:pt x="0" y="9374"/>
                  <a:pt x="0" y="9374"/>
                  <a:pt x="0" y="9374"/>
                </a:cubicBezTo>
                <a:cubicBezTo>
                  <a:pt x="0" y="8558"/>
                  <a:pt x="800" y="7743"/>
                  <a:pt x="1600" y="7743"/>
                </a:cubicBezTo>
                <a:cubicBezTo>
                  <a:pt x="8000" y="7743"/>
                  <a:pt x="8000" y="7743"/>
                  <a:pt x="8000" y="7743"/>
                </a:cubicBezTo>
                <a:cubicBezTo>
                  <a:pt x="8000" y="1223"/>
                  <a:pt x="8000" y="1223"/>
                  <a:pt x="8000" y="1223"/>
                </a:cubicBezTo>
                <a:cubicBezTo>
                  <a:pt x="8000" y="408"/>
                  <a:pt x="8800" y="0"/>
                  <a:pt x="9600" y="0"/>
                </a:cubicBezTo>
                <a:cubicBezTo>
                  <a:pt x="12400" y="0"/>
                  <a:pt x="12400" y="0"/>
                  <a:pt x="12400" y="0"/>
                </a:cubicBezTo>
                <a:cubicBezTo>
                  <a:pt x="13200" y="0"/>
                  <a:pt x="13600" y="408"/>
                  <a:pt x="13600" y="1223"/>
                </a:cubicBezTo>
                <a:cubicBezTo>
                  <a:pt x="13600" y="7743"/>
                  <a:pt x="13600" y="7743"/>
                  <a:pt x="13600" y="7743"/>
                </a:cubicBezTo>
                <a:cubicBezTo>
                  <a:pt x="20000" y="7743"/>
                  <a:pt x="20000" y="7743"/>
                  <a:pt x="20000" y="7743"/>
                </a:cubicBezTo>
                <a:cubicBezTo>
                  <a:pt x="20800" y="7743"/>
                  <a:pt x="21600" y="8558"/>
                  <a:pt x="21600" y="9374"/>
                </a:cubicBezTo>
                <a:lnTo>
                  <a:pt x="21600" y="12226"/>
                </a:lnTo>
                <a:close/>
              </a:path>
            </a:pathLst>
          </a:custGeom>
          <a:solidFill>
            <a:srgbClr val="2C3749"/>
          </a:solidFill>
          <a:ln w="6350">
            <a:solidFill>
              <a:schemeClr val="bg1"/>
            </a:solidFill>
            <a:miter lim="400000"/>
          </a:ln>
          <a:effectLst>
            <a:outerShdw blurRad="50800" dist="38100" dir="2700000" algn="tl" rotWithShape="0">
              <a:prstClr val="black">
                <a:alpha val="40000"/>
              </a:prstClr>
            </a:outerShdw>
          </a:effectLst>
        </p:spPr>
        <p:txBody>
          <a:bodyPr lIns="60959" rIns="60959"/>
          <a:lstStyle/>
          <a:p>
            <a:pPr defTabSz="609594">
              <a:defRPr sz="2400">
                <a:solidFill>
                  <a:srgbClr val="000000"/>
                </a:solidFill>
                <a:latin typeface="Calibri"/>
                <a:ea typeface="Calibri"/>
                <a:cs typeface="Calibri"/>
                <a:sym typeface="Calibri"/>
              </a:defRPr>
            </a:pPr>
            <a:endParaRPr sz="1600"/>
          </a:p>
        </p:txBody>
      </p:sp>
      <p:grpSp>
        <p:nvGrpSpPr>
          <p:cNvPr id="61" name="Group 60">
            <a:extLst>
              <a:ext uri="{FF2B5EF4-FFF2-40B4-BE49-F238E27FC236}">
                <a16:creationId xmlns:a16="http://schemas.microsoft.com/office/drawing/2014/main" id="{41FA2519-E483-6449-8C2D-EFC51DC5D24B}"/>
              </a:ext>
            </a:extLst>
          </p:cNvPr>
          <p:cNvGrpSpPr/>
          <p:nvPr/>
        </p:nvGrpSpPr>
        <p:grpSpPr>
          <a:xfrm>
            <a:off x="3758915" y="3921808"/>
            <a:ext cx="2845068" cy="1606899"/>
            <a:chOff x="1128638" y="2083883"/>
            <a:chExt cx="2845068" cy="1606899"/>
          </a:xfrm>
        </p:grpSpPr>
        <p:sp>
          <p:nvSpPr>
            <p:cNvPr id="62" name="Text Box 10">
              <a:extLst>
                <a:ext uri="{FF2B5EF4-FFF2-40B4-BE49-F238E27FC236}">
                  <a16:creationId xmlns:a16="http://schemas.microsoft.com/office/drawing/2014/main" id="{273890A6-9194-5544-A671-7F711C9A0E42}"/>
                </a:ext>
              </a:extLst>
            </p:cNvPr>
            <p:cNvSpPr txBox="1">
              <a:spLocks noChangeArrowheads="1"/>
            </p:cNvSpPr>
            <p:nvPr/>
          </p:nvSpPr>
          <p:spPr bwMode="auto">
            <a:xfrm>
              <a:off x="1138553" y="2398120"/>
              <a:ext cx="2743200" cy="1292662"/>
            </a:xfrm>
            <a:prstGeom prst="rect">
              <a:avLst/>
            </a:prstGeom>
            <a:noFill/>
            <a:ln w="9525">
              <a:noFill/>
              <a:miter lim="800000"/>
              <a:headEnd/>
              <a:tailEnd/>
            </a:ln>
          </p:spPr>
          <p:txBody>
            <a:bodyPr wrap="square" lIns="60960" tIns="30480" rIns="60960" bIns="30480">
              <a:spAutoFit/>
            </a:bodyPr>
            <a:lstStyle/>
            <a:p>
              <a:pPr lvl="0">
                <a:defRPr/>
              </a:pPr>
              <a:r>
                <a:rPr lang="en-US" sz="1600" dirty="0">
                  <a:solidFill>
                    <a:prstClr val="white">
                      <a:lumMod val="85000"/>
                    </a:prstClr>
                  </a:solidFill>
                  <a:latin typeface="Candara" panose="020E0502030303020204" pitchFamily="34" charset="0"/>
                </a:rPr>
                <a:t>1. Utilize Riot API for real-time data</a:t>
              </a:r>
            </a:p>
            <a:p>
              <a:pPr lvl="0">
                <a:defRPr/>
              </a:pPr>
              <a:r>
                <a:rPr lang="en-US" sz="1600" dirty="0">
                  <a:solidFill>
                    <a:prstClr val="white">
                      <a:lumMod val="85000"/>
                    </a:prstClr>
                  </a:solidFill>
                  <a:latin typeface="Candara" panose="020E0502030303020204" pitchFamily="34" charset="0"/>
                </a:rPr>
                <a:t>2. More statistics on game play rather than character attributes</a:t>
              </a:r>
            </a:p>
          </p:txBody>
        </p:sp>
        <p:sp>
          <p:nvSpPr>
            <p:cNvPr id="64" name="TextBox 63">
              <a:extLst>
                <a:ext uri="{FF2B5EF4-FFF2-40B4-BE49-F238E27FC236}">
                  <a16:creationId xmlns:a16="http://schemas.microsoft.com/office/drawing/2014/main" id="{58DFD2E8-EFCD-D840-A381-F058FE808999}"/>
                </a:ext>
              </a:extLst>
            </p:cNvPr>
            <p:cNvSpPr txBox="1"/>
            <p:nvPr/>
          </p:nvSpPr>
          <p:spPr>
            <a:xfrm>
              <a:off x="1128638" y="2083883"/>
              <a:ext cx="2845068" cy="400110"/>
            </a:xfrm>
            <a:prstGeom prst="rect">
              <a:avLst/>
            </a:prstGeom>
            <a:noFill/>
          </p:spPr>
          <p:txBody>
            <a:bodyPr wrap="square" rtlCol="0">
              <a:spAutoFit/>
            </a:bodyPr>
            <a:lstStyle/>
            <a:p>
              <a:r>
                <a:rPr lang="en-US" sz="2000" b="1" dirty="0">
                  <a:solidFill>
                    <a:schemeClr val="bg1"/>
                  </a:solidFill>
                  <a:latin typeface="Candara" panose="020E0502030303020204" pitchFamily="34" charset="0"/>
                  <a:ea typeface="Roboto Light" panose="02000000000000000000" pitchFamily="2" charset="0"/>
                </a:rPr>
                <a:t>Improving Analysis</a:t>
              </a:r>
              <a:endParaRPr lang="ru-RU" sz="2000" b="1" dirty="0">
                <a:solidFill>
                  <a:schemeClr val="bg1"/>
                </a:solidFill>
                <a:latin typeface="Candara" panose="020E0502030303020204" pitchFamily="34" charset="0"/>
                <a:ea typeface="Roboto Light" panose="02000000000000000000" pitchFamily="2" charset="0"/>
              </a:endParaRPr>
            </a:p>
          </p:txBody>
        </p:sp>
      </p:grpSp>
      <p:pic>
        <p:nvPicPr>
          <p:cNvPr id="3" name="Graphic 2" descr="Internet">
            <a:extLst>
              <a:ext uri="{FF2B5EF4-FFF2-40B4-BE49-F238E27FC236}">
                <a16:creationId xmlns:a16="http://schemas.microsoft.com/office/drawing/2014/main" id="{B61FA1B1-3425-004E-943A-D5A45C611DC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590570" y="3695131"/>
            <a:ext cx="586683" cy="586683"/>
          </a:xfrm>
          <a:prstGeom prst="rect">
            <a:avLst/>
          </a:prstGeom>
        </p:spPr>
      </p:pic>
      <p:pic>
        <p:nvPicPr>
          <p:cNvPr id="51" name="Graphic 50" descr="Game controller">
            <a:extLst>
              <a:ext uri="{FF2B5EF4-FFF2-40B4-BE49-F238E27FC236}">
                <a16:creationId xmlns:a16="http://schemas.microsoft.com/office/drawing/2014/main" id="{D88A02BE-7306-DA40-948A-2F2214A97037}"/>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8888342" y="4989387"/>
            <a:ext cx="586683" cy="586683"/>
          </a:xfrm>
          <a:prstGeom prst="rect">
            <a:avLst/>
          </a:prstGeom>
        </p:spPr>
      </p:pic>
      <p:pic>
        <p:nvPicPr>
          <p:cNvPr id="65" name="Graphic 64" descr="Mop and bucket">
            <a:extLst>
              <a:ext uri="{FF2B5EF4-FFF2-40B4-BE49-F238E27FC236}">
                <a16:creationId xmlns:a16="http://schemas.microsoft.com/office/drawing/2014/main" id="{E6297FF7-63F7-D541-B011-B0C5923DDA51}"/>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a:off x="8933032" y="3607092"/>
            <a:ext cx="586683" cy="586683"/>
          </a:xfrm>
          <a:prstGeom prst="rect">
            <a:avLst/>
          </a:prstGeom>
        </p:spPr>
      </p:pic>
      <p:pic>
        <p:nvPicPr>
          <p:cNvPr id="66" name="Graphic 65" descr="Bar chart">
            <a:extLst>
              <a:ext uri="{FF2B5EF4-FFF2-40B4-BE49-F238E27FC236}">
                <a16:creationId xmlns:a16="http://schemas.microsoft.com/office/drawing/2014/main" id="{37C73E36-09BD-4445-972B-C2CDB2E70A24}"/>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10268929" y="4937992"/>
            <a:ext cx="586683" cy="586683"/>
          </a:xfrm>
          <a:prstGeom prst="rect">
            <a:avLst/>
          </a:prstGeom>
        </p:spPr>
      </p:pic>
      <p:pic>
        <p:nvPicPr>
          <p:cNvPr id="67" name="Graphic 66" descr="Upward trend">
            <a:extLst>
              <a:ext uri="{FF2B5EF4-FFF2-40B4-BE49-F238E27FC236}">
                <a16:creationId xmlns:a16="http://schemas.microsoft.com/office/drawing/2014/main" id="{74E5DFF5-89B6-1446-BB34-D2C71D1221F6}"/>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9074090" y="2260967"/>
            <a:ext cx="586683" cy="586683"/>
          </a:xfrm>
          <a:prstGeom prst="rect">
            <a:avLst/>
          </a:prstGeom>
        </p:spPr>
      </p:pic>
      <p:pic>
        <p:nvPicPr>
          <p:cNvPr id="69" name="Graphic 68" descr="Trophy">
            <a:extLst>
              <a:ext uri="{FF2B5EF4-FFF2-40B4-BE49-F238E27FC236}">
                <a16:creationId xmlns:a16="http://schemas.microsoft.com/office/drawing/2014/main" id="{2E3218F9-27D7-4742-9AAE-7278B7A18240}"/>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10342206" y="3605822"/>
            <a:ext cx="586683" cy="586683"/>
          </a:xfrm>
          <a:prstGeom prst="rect">
            <a:avLst/>
          </a:prstGeom>
        </p:spPr>
      </p:pic>
      <p:pic>
        <p:nvPicPr>
          <p:cNvPr id="70" name="Graphic 69" descr="Customer review">
            <a:extLst>
              <a:ext uri="{FF2B5EF4-FFF2-40B4-BE49-F238E27FC236}">
                <a16:creationId xmlns:a16="http://schemas.microsoft.com/office/drawing/2014/main" id="{545B79A4-E004-A64C-8456-421E2CFB2B4C}"/>
              </a:ext>
            </a:extLst>
          </p:cNvPr>
          <p:cNvPicPr>
            <a:picLocks noChangeAspect="1"/>
          </p:cNvPicPr>
          <p:nvPr/>
        </p:nvPicPr>
        <p:blipFill>
          <a:blip r:embed="rId16">
            <a:extLst>
              <a:ext uri="{96DAC541-7B7A-43D3-8B79-37D633B846F1}">
                <asvg:svgBlip xmlns:asvg="http://schemas.microsoft.com/office/drawing/2016/SVG/main" r:embed="rId17"/>
              </a:ext>
            </a:extLst>
          </a:blip>
          <a:srcRect/>
          <a:stretch/>
        </p:blipFill>
        <p:spPr>
          <a:xfrm>
            <a:off x="10403480" y="2216951"/>
            <a:ext cx="586683" cy="586683"/>
          </a:xfrm>
          <a:prstGeom prst="rect">
            <a:avLst/>
          </a:prstGeom>
        </p:spPr>
      </p:pic>
    </p:spTree>
    <p:extLst>
      <p:ext uri="{BB962C8B-B14F-4D97-AF65-F5344CB8AC3E}">
        <p14:creationId xmlns:p14="http://schemas.microsoft.com/office/powerpoint/2010/main" val="2002808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wipe(left)">
                                      <p:cBhvr>
                                        <p:cTn id="7" dur="750"/>
                                        <p:tgtEl>
                                          <p:spTgt spid="104"/>
                                        </p:tgtEl>
                                      </p:cBhvr>
                                    </p:animEffect>
                                  </p:childTnLst>
                                </p:cTn>
                              </p:par>
                            </p:childTnLst>
                          </p:cTn>
                        </p:par>
                        <p:par>
                          <p:cTn id="8" fill="hold">
                            <p:stCondLst>
                              <p:cond delay="750"/>
                            </p:stCondLst>
                            <p:childTnLst>
                              <p:par>
                                <p:cTn id="9" presetID="23" presetClass="entr" presetSubtype="36" fill="hold" grpId="0" nodeType="afterEffect">
                                  <p:stCondLst>
                                    <p:cond delay="0"/>
                                  </p:stCondLst>
                                  <p:childTnLst>
                                    <p:set>
                                      <p:cBhvr>
                                        <p:cTn id="10" dur="1" fill="hold">
                                          <p:stCondLst>
                                            <p:cond delay="0"/>
                                          </p:stCondLst>
                                        </p:cTn>
                                        <p:tgtEl>
                                          <p:spTgt spid="75"/>
                                        </p:tgtEl>
                                        <p:attrNameLst>
                                          <p:attrName>style.visibility</p:attrName>
                                        </p:attrNameLst>
                                      </p:cBhvr>
                                      <p:to>
                                        <p:strVal val="visible"/>
                                      </p:to>
                                    </p:set>
                                    <p:anim calcmode="lin" valueType="num">
                                      <p:cBhvr>
                                        <p:cTn id="11" dur="500" fill="hold"/>
                                        <p:tgtEl>
                                          <p:spTgt spid="75"/>
                                        </p:tgtEl>
                                        <p:attrNameLst>
                                          <p:attrName>ppt_w</p:attrName>
                                        </p:attrNameLst>
                                      </p:cBhvr>
                                      <p:tavLst>
                                        <p:tav tm="0">
                                          <p:val>
                                            <p:strVal val="(6*min(max(#ppt_w*#ppt_h,.3),1)-7.4)/-.7*#ppt_w"/>
                                          </p:val>
                                        </p:tav>
                                        <p:tav tm="100000">
                                          <p:val>
                                            <p:strVal val="#ppt_w"/>
                                          </p:val>
                                        </p:tav>
                                      </p:tavLst>
                                    </p:anim>
                                    <p:anim calcmode="lin" valueType="num">
                                      <p:cBhvr>
                                        <p:cTn id="12" dur="500" fill="hold"/>
                                        <p:tgtEl>
                                          <p:spTgt spid="75"/>
                                        </p:tgtEl>
                                        <p:attrNameLst>
                                          <p:attrName>ppt_h</p:attrName>
                                        </p:attrNameLst>
                                      </p:cBhvr>
                                      <p:tavLst>
                                        <p:tav tm="0">
                                          <p:val>
                                            <p:strVal val="(6*min(max(#ppt_w*#ppt_h,.3),1)-7.4)/-.7*#ppt_h"/>
                                          </p:val>
                                        </p:tav>
                                        <p:tav tm="100000">
                                          <p:val>
                                            <p:strVal val="#ppt_h"/>
                                          </p:val>
                                        </p:tav>
                                      </p:tavLst>
                                    </p:anim>
                                    <p:anim calcmode="lin" valueType="num">
                                      <p:cBhvr>
                                        <p:cTn id="13" dur="500" fill="hold"/>
                                        <p:tgtEl>
                                          <p:spTgt spid="75"/>
                                        </p:tgtEl>
                                        <p:attrNameLst>
                                          <p:attrName>ppt_x</p:attrName>
                                        </p:attrNameLst>
                                      </p:cBhvr>
                                      <p:tavLst>
                                        <p:tav tm="0">
                                          <p:val>
                                            <p:fltVal val="0.5"/>
                                          </p:val>
                                        </p:tav>
                                        <p:tav tm="100000">
                                          <p:val>
                                            <p:strVal val="#ppt_x"/>
                                          </p:val>
                                        </p:tav>
                                      </p:tavLst>
                                    </p:anim>
                                    <p:anim calcmode="lin" valueType="num">
                                      <p:cBhvr>
                                        <p:cTn id="14" dur="500" fill="hold"/>
                                        <p:tgtEl>
                                          <p:spTgt spid="75"/>
                                        </p:tgtEl>
                                        <p:attrNameLst>
                                          <p:attrName>ppt_y</p:attrName>
                                        </p:attrNameLst>
                                      </p:cBhvr>
                                      <p:tavLst>
                                        <p:tav tm="0">
                                          <p:val>
                                            <p:strVal val="1+(6*min(max(#ppt_w*#ppt_h,.3),1)-7.4)/-.7*#ppt_h/2"/>
                                          </p:val>
                                        </p:tav>
                                        <p:tav tm="100000">
                                          <p:val>
                                            <p:strVal val="#ppt_y"/>
                                          </p:val>
                                        </p:tav>
                                      </p:tavLst>
                                    </p:anim>
                                  </p:childTnLst>
                                </p:cTn>
                              </p:par>
                            </p:childTnLst>
                          </p:cTn>
                        </p:par>
                        <p:par>
                          <p:cTn id="15" fill="hold">
                            <p:stCondLst>
                              <p:cond delay="1250"/>
                            </p:stCondLst>
                            <p:childTnLst>
                              <p:par>
                                <p:cTn id="16" presetID="22" presetClass="entr" presetSubtype="8" fill="hold"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ipe(left)">
                                      <p:cBhvr>
                                        <p:cTn id="18" dur="500"/>
                                        <p:tgtEl>
                                          <p:spTgt spid="11"/>
                                        </p:tgtEl>
                                      </p:cBhvr>
                                    </p:animEffect>
                                  </p:childTnLst>
                                </p:cTn>
                              </p:par>
                            </p:childTnLst>
                          </p:cTn>
                        </p:par>
                        <p:par>
                          <p:cTn id="19" fill="hold">
                            <p:stCondLst>
                              <p:cond delay="1750"/>
                            </p:stCondLst>
                            <p:childTnLst>
                              <p:par>
                                <p:cTn id="20" presetID="23" presetClass="entr" presetSubtype="528"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p:cTn id="22" dur="500" fill="hold"/>
                                        <p:tgtEl>
                                          <p:spTgt spid="12"/>
                                        </p:tgtEl>
                                        <p:attrNameLst>
                                          <p:attrName>ppt_w</p:attrName>
                                        </p:attrNameLst>
                                      </p:cBhvr>
                                      <p:tavLst>
                                        <p:tav tm="0">
                                          <p:val>
                                            <p:fltVal val="0"/>
                                          </p:val>
                                        </p:tav>
                                        <p:tav tm="100000">
                                          <p:val>
                                            <p:strVal val="#ppt_w"/>
                                          </p:val>
                                        </p:tav>
                                      </p:tavLst>
                                    </p:anim>
                                    <p:anim calcmode="lin" valueType="num">
                                      <p:cBhvr>
                                        <p:cTn id="23" dur="500" fill="hold"/>
                                        <p:tgtEl>
                                          <p:spTgt spid="12"/>
                                        </p:tgtEl>
                                        <p:attrNameLst>
                                          <p:attrName>ppt_h</p:attrName>
                                        </p:attrNameLst>
                                      </p:cBhvr>
                                      <p:tavLst>
                                        <p:tav tm="0">
                                          <p:val>
                                            <p:fltVal val="0"/>
                                          </p:val>
                                        </p:tav>
                                        <p:tav tm="100000">
                                          <p:val>
                                            <p:strVal val="#ppt_h"/>
                                          </p:val>
                                        </p:tav>
                                      </p:tavLst>
                                    </p:anim>
                                    <p:anim calcmode="lin" valueType="num">
                                      <p:cBhvr>
                                        <p:cTn id="24" dur="500" fill="hold"/>
                                        <p:tgtEl>
                                          <p:spTgt spid="12"/>
                                        </p:tgtEl>
                                        <p:attrNameLst>
                                          <p:attrName>ppt_x</p:attrName>
                                        </p:attrNameLst>
                                      </p:cBhvr>
                                      <p:tavLst>
                                        <p:tav tm="0">
                                          <p:val>
                                            <p:fltVal val="0.5"/>
                                          </p:val>
                                        </p:tav>
                                        <p:tav tm="100000">
                                          <p:val>
                                            <p:strVal val="#ppt_x"/>
                                          </p:val>
                                        </p:tav>
                                      </p:tavLst>
                                    </p:anim>
                                    <p:anim calcmode="lin" valueType="num">
                                      <p:cBhvr>
                                        <p:cTn id="25" dur="500" fill="hold"/>
                                        <p:tgtEl>
                                          <p:spTgt spid="12"/>
                                        </p:tgtEl>
                                        <p:attrNameLst>
                                          <p:attrName>ppt_y</p:attrName>
                                        </p:attrNameLst>
                                      </p:cBhvr>
                                      <p:tavLst>
                                        <p:tav tm="0">
                                          <p:val>
                                            <p:fltVal val="0.5"/>
                                          </p:val>
                                        </p:tav>
                                        <p:tav tm="100000">
                                          <p:val>
                                            <p:strVal val="#ppt_y"/>
                                          </p:val>
                                        </p:tav>
                                      </p:tavLst>
                                    </p:anim>
                                  </p:childTnLst>
                                </p:cTn>
                              </p:par>
                            </p:childTnLst>
                          </p:cTn>
                        </p:par>
                        <p:par>
                          <p:cTn id="26" fill="hold">
                            <p:stCondLst>
                              <p:cond delay="2250"/>
                            </p:stCondLst>
                            <p:childTnLst>
                              <p:par>
                                <p:cTn id="27" presetID="53" presetClass="entr" presetSubtype="16" fill="hold" grpId="0" nodeType="afterEffect">
                                  <p:stCondLst>
                                    <p:cond delay="0"/>
                                  </p:stCondLst>
                                  <p:childTnLst>
                                    <p:set>
                                      <p:cBhvr>
                                        <p:cTn id="28" dur="1" fill="hold">
                                          <p:stCondLst>
                                            <p:cond delay="0"/>
                                          </p:stCondLst>
                                        </p:cTn>
                                        <p:tgtEl>
                                          <p:spTgt spid="71"/>
                                        </p:tgtEl>
                                        <p:attrNameLst>
                                          <p:attrName>style.visibility</p:attrName>
                                        </p:attrNameLst>
                                      </p:cBhvr>
                                      <p:to>
                                        <p:strVal val="visible"/>
                                      </p:to>
                                    </p:set>
                                    <p:anim calcmode="lin" valueType="num">
                                      <p:cBhvr>
                                        <p:cTn id="29" dur="500" fill="hold"/>
                                        <p:tgtEl>
                                          <p:spTgt spid="71"/>
                                        </p:tgtEl>
                                        <p:attrNameLst>
                                          <p:attrName>ppt_w</p:attrName>
                                        </p:attrNameLst>
                                      </p:cBhvr>
                                      <p:tavLst>
                                        <p:tav tm="0">
                                          <p:val>
                                            <p:fltVal val="0"/>
                                          </p:val>
                                        </p:tav>
                                        <p:tav tm="100000">
                                          <p:val>
                                            <p:strVal val="#ppt_w"/>
                                          </p:val>
                                        </p:tav>
                                      </p:tavLst>
                                    </p:anim>
                                    <p:anim calcmode="lin" valueType="num">
                                      <p:cBhvr>
                                        <p:cTn id="30" dur="500" fill="hold"/>
                                        <p:tgtEl>
                                          <p:spTgt spid="71"/>
                                        </p:tgtEl>
                                        <p:attrNameLst>
                                          <p:attrName>ppt_h</p:attrName>
                                        </p:attrNameLst>
                                      </p:cBhvr>
                                      <p:tavLst>
                                        <p:tav tm="0">
                                          <p:val>
                                            <p:fltVal val="0"/>
                                          </p:val>
                                        </p:tav>
                                        <p:tav tm="100000">
                                          <p:val>
                                            <p:strVal val="#ppt_h"/>
                                          </p:val>
                                        </p:tav>
                                      </p:tavLst>
                                    </p:anim>
                                    <p:animEffect transition="in" filter="fade">
                                      <p:cBhvr>
                                        <p:cTn id="31" dur="500"/>
                                        <p:tgtEl>
                                          <p:spTgt spid="71"/>
                                        </p:tgtEl>
                                      </p:cBhvr>
                                    </p:animEffect>
                                  </p:childTnLst>
                                </p:cTn>
                              </p:par>
                              <p:par>
                                <p:cTn id="32" presetID="53" presetClass="entr" presetSubtype="16" fill="hold" nodeType="with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p:cTn id="34" dur="500" fill="hold"/>
                                        <p:tgtEl>
                                          <p:spTgt spid="3"/>
                                        </p:tgtEl>
                                        <p:attrNameLst>
                                          <p:attrName>ppt_w</p:attrName>
                                        </p:attrNameLst>
                                      </p:cBhvr>
                                      <p:tavLst>
                                        <p:tav tm="0">
                                          <p:val>
                                            <p:fltVal val="0"/>
                                          </p:val>
                                        </p:tav>
                                        <p:tav tm="100000">
                                          <p:val>
                                            <p:strVal val="#ppt_w"/>
                                          </p:val>
                                        </p:tav>
                                      </p:tavLst>
                                    </p:anim>
                                    <p:anim calcmode="lin" valueType="num">
                                      <p:cBhvr>
                                        <p:cTn id="35" dur="500" fill="hold"/>
                                        <p:tgtEl>
                                          <p:spTgt spid="3"/>
                                        </p:tgtEl>
                                        <p:attrNameLst>
                                          <p:attrName>ppt_h</p:attrName>
                                        </p:attrNameLst>
                                      </p:cBhvr>
                                      <p:tavLst>
                                        <p:tav tm="0">
                                          <p:val>
                                            <p:fltVal val="0"/>
                                          </p:val>
                                        </p:tav>
                                        <p:tav tm="100000">
                                          <p:val>
                                            <p:strVal val="#ppt_h"/>
                                          </p:val>
                                        </p:tav>
                                      </p:tavLst>
                                    </p:anim>
                                    <p:animEffect transition="in" filter="fade">
                                      <p:cBhvr>
                                        <p:cTn id="36" dur="500"/>
                                        <p:tgtEl>
                                          <p:spTgt spid="3"/>
                                        </p:tgtEl>
                                      </p:cBhvr>
                                    </p:animEffect>
                                  </p:childTnLst>
                                </p:cTn>
                              </p:par>
                            </p:childTnLst>
                          </p:cTn>
                        </p:par>
                        <p:par>
                          <p:cTn id="37" fill="hold">
                            <p:stCondLst>
                              <p:cond delay="2750"/>
                            </p:stCondLst>
                            <p:childTnLst>
                              <p:par>
                                <p:cTn id="38" presetID="53" presetClass="entr" presetSubtype="16" fill="hold" grpId="0" nodeType="afterEffect">
                                  <p:stCondLst>
                                    <p:cond delay="0"/>
                                  </p:stCondLst>
                                  <p:childTnLst>
                                    <p:set>
                                      <p:cBhvr>
                                        <p:cTn id="39" dur="1" fill="hold">
                                          <p:stCondLst>
                                            <p:cond delay="0"/>
                                          </p:stCondLst>
                                        </p:cTn>
                                        <p:tgtEl>
                                          <p:spTgt spid="72"/>
                                        </p:tgtEl>
                                        <p:attrNameLst>
                                          <p:attrName>style.visibility</p:attrName>
                                        </p:attrNameLst>
                                      </p:cBhvr>
                                      <p:to>
                                        <p:strVal val="visible"/>
                                      </p:to>
                                    </p:set>
                                    <p:anim calcmode="lin" valueType="num">
                                      <p:cBhvr>
                                        <p:cTn id="40" dur="500" fill="hold"/>
                                        <p:tgtEl>
                                          <p:spTgt spid="72"/>
                                        </p:tgtEl>
                                        <p:attrNameLst>
                                          <p:attrName>ppt_w</p:attrName>
                                        </p:attrNameLst>
                                      </p:cBhvr>
                                      <p:tavLst>
                                        <p:tav tm="0">
                                          <p:val>
                                            <p:fltVal val="0"/>
                                          </p:val>
                                        </p:tav>
                                        <p:tav tm="100000">
                                          <p:val>
                                            <p:strVal val="#ppt_w"/>
                                          </p:val>
                                        </p:tav>
                                      </p:tavLst>
                                    </p:anim>
                                    <p:anim calcmode="lin" valueType="num">
                                      <p:cBhvr>
                                        <p:cTn id="41" dur="500" fill="hold"/>
                                        <p:tgtEl>
                                          <p:spTgt spid="72"/>
                                        </p:tgtEl>
                                        <p:attrNameLst>
                                          <p:attrName>ppt_h</p:attrName>
                                        </p:attrNameLst>
                                      </p:cBhvr>
                                      <p:tavLst>
                                        <p:tav tm="0">
                                          <p:val>
                                            <p:fltVal val="0"/>
                                          </p:val>
                                        </p:tav>
                                        <p:tav tm="100000">
                                          <p:val>
                                            <p:strVal val="#ppt_h"/>
                                          </p:val>
                                        </p:tav>
                                      </p:tavLst>
                                    </p:anim>
                                    <p:animEffect transition="in" filter="fade">
                                      <p:cBhvr>
                                        <p:cTn id="42" dur="500"/>
                                        <p:tgtEl>
                                          <p:spTgt spid="72"/>
                                        </p:tgtEl>
                                      </p:cBhvr>
                                    </p:animEffect>
                                  </p:childTnLst>
                                </p:cTn>
                              </p:par>
                              <p:par>
                                <p:cTn id="43" presetID="53" presetClass="entr" presetSubtype="16" fill="hold" nodeType="withEffect">
                                  <p:stCondLst>
                                    <p:cond delay="0"/>
                                  </p:stCondLst>
                                  <p:childTnLst>
                                    <p:set>
                                      <p:cBhvr>
                                        <p:cTn id="44" dur="1" fill="hold">
                                          <p:stCondLst>
                                            <p:cond delay="0"/>
                                          </p:stCondLst>
                                        </p:cTn>
                                        <p:tgtEl>
                                          <p:spTgt spid="51"/>
                                        </p:tgtEl>
                                        <p:attrNameLst>
                                          <p:attrName>style.visibility</p:attrName>
                                        </p:attrNameLst>
                                      </p:cBhvr>
                                      <p:to>
                                        <p:strVal val="visible"/>
                                      </p:to>
                                    </p:set>
                                    <p:anim calcmode="lin" valueType="num">
                                      <p:cBhvr>
                                        <p:cTn id="45" dur="500" fill="hold"/>
                                        <p:tgtEl>
                                          <p:spTgt spid="51"/>
                                        </p:tgtEl>
                                        <p:attrNameLst>
                                          <p:attrName>ppt_w</p:attrName>
                                        </p:attrNameLst>
                                      </p:cBhvr>
                                      <p:tavLst>
                                        <p:tav tm="0">
                                          <p:val>
                                            <p:fltVal val="0"/>
                                          </p:val>
                                        </p:tav>
                                        <p:tav tm="100000">
                                          <p:val>
                                            <p:strVal val="#ppt_w"/>
                                          </p:val>
                                        </p:tav>
                                      </p:tavLst>
                                    </p:anim>
                                    <p:anim calcmode="lin" valueType="num">
                                      <p:cBhvr>
                                        <p:cTn id="46" dur="500" fill="hold"/>
                                        <p:tgtEl>
                                          <p:spTgt spid="51"/>
                                        </p:tgtEl>
                                        <p:attrNameLst>
                                          <p:attrName>ppt_h</p:attrName>
                                        </p:attrNameLst>
                                      </p:cBhvr>
                                      <p:tavLst>
                                        <p:tav tm="0">
                                          <p:val>
                                            <p:fltVal val="0"/>
                                          </p:val>
                                        </p:tav>
                                        <p:tav tm="100000">
                                          <p:val>
                                            <p:strVal val="#ppt_h"/>
                                          </p:val>
                                        </p:tav>
                                      </p:tavLst>
                                    </p:anim>
                                    <p:animEffect transition="in" filter="fade">
                                      <p:cBhvr>
                                        <p:cTn id="47" dur="500"/>
                                        <p:tgtEl>
                                          <p:spTgt spid="51"/>
                                        </p:tgtEl>
                                      </p:cBhvr>
                                    </p:animEffect>
                                  </p:childTnLst>
                                </p:cTn>
                              </p:par>
                            </p:childTnLst>
                          </p:cTn>
                        </p:par>
                      </p:childTnLst>
                    </p:cTn>
                  </p:par>
                  <p:par>
                    <p:cTn id="48" fill="hold">
                      <p:stCondLst>
                        <p:cond delay="indefinite"/>
                      </p:stCondLst>
                      <p:childTnLst>
                        <p:par>
                          <p:cTn id="49" fill="hold">
                            <p:stCondLst>
                              <p:cond delay="0"/>
                            </p:stCondLst>
                            <p:childTnLst>
                              <p:par>
                                <p:cTn id="50" presetID="23" presetClass="entr" presetSubtype="36" fill="hold" grpId="0" nodeType="clickEffect">
                                  <p:stCondLst>
                                    <p:cond delay="0"/>
                                  </p:stCondLst>
                                  <p:childTnLst>
                                    <p:set>
                                      <p:cBhvr>
                                        <p:cTn id="51" dur="1" fill="hold">
                                          <p:stCondLst>
                                            <p:cond delay="0"/>
                                          </p:stCondLst>
                                        </p:cTn>
                                        <p:tgtEl>
                                          <p:spTgt spid="88"/>
                                        </p:tgtEl>
                                        <p:attrNameLst>
                                          <p:attrName>style.visibility</p:attrName>
                                        </p:attrNameLst>
                                      </p:cBhvr>
                                      <p:to>
                                        <p:strVal val="visible"/>
                                      </p:to>
                                    </p:set>
                                    <p:anim calcmode="lin" valueType="num">
                                      <p:cBhvr>
                                        <p:cTn id="52" dur="500" fill="hold"/>
                                        <p:tgtEl>
                                          <p:spTgt spid="88"/>
                                        </p:tgtEl>
                                        <p:attrNameLst>
                                          <p:attrName>ppt_w</p:attrName>
                                        </p:attrNameLst>
                                      </p:cBhvr>
                                      <p:tavLst>
                                        <p:tav tm="0">
                                          <p:val>
                                            <p:strVal val="(6*min(max(#ppt_w*#ppt_h,.3),1)-7.4)/-.7*#ppt_w"/>
                                          </p:val>
                                        </p:tav>
                                        <p:tav tm="100000">
                                          <p:val>
                                            <p:strVal val="#ppt_w"/>
                                          </p:val>
                                        </p:tav>
                                      </p:tavLst>
                                    </p:anim>
                                    <p:anim calcmode="lin" valueType="num">
                                      <p:cBhvr>
                                        <p:cTn id="53" dur="500" fill="hold"/>
                                        <p:tgtEl>
                                          <p:spTgt spid="88"/>
                                        </p:tgtEl>
                                        <p:attrNameLst>
                                          <p:attrName>ppt_h</p:attrName>
                                        </p:attrNameLst>
                                      </p:cBhvr>
                                      <p:tavLst>
                                        <p:tav tm="0">
                                          <p:val>
                                            <p:strVal val="(6*min(max(#ppt_w*#ppt_h,.3),1)-7.4)/-.7*#ppt_h"/>
                                          </p:val>
                                        </p:tav>
                                        <p:tav tm="100000">
                                          <p:val>
                                            <p:strVal val="#ppt_h"/>
                                          </p:val>
                                        </p:tav>
                                      </p:tavLst>
                                    </p:anim>
                                    <p:anim calcmode="lin" valueType="num">
                                      <p:cBhvr>
                                        <p:cTn id="54" dur="500" fill="hold"/>
                                        <p:tgtEl>
                                          <p:spTgt spid="88"/>
                                        </p:tgtEl>
                                        <p:attrNameLst>
                                          <p:attrName>ppt_x</p:attrName>
                                        </p:attrNameLst>
                                      </p:cBhvr>
                                      <p:tavLst>
                                        <p:tav tm="0">
                                          <p:val>
                                            <p:fltVal val="0.5"/>
                                          </p:val>
                                        </p:tav>
                                        <p:tav tm="100000">
                                          <p:val>
                                            <p:strVal val="#ppt_x"/>
                                          </p:val>
                                        </p:tav>
                                      </p:tavLst>
                                    </p:anim>
                                    <p:anim calcmode="lin" valueType="num">
                                      <p:cBhvr>
                                        <p:cTn id="55" dur="500" fill="hold"/>
                                        <p:tgtEl>
                                          <p:spTgt spid="88"/>
                                        </p:tgtEl>
                                        <p:attrNameLst>
                                          <p:attrName>ppt_y</p:attrName>
                                        </p:attrNameLst>
                                      </p:cBhvr>
                                      <p:tavLst>
                                        <p:tav tm="0">
                                          <p:val>
                                            <p:strVal val="1+(6*min(max(#ppt_w*#ppt_h,.3),1)-7.4)/-.7*#ppt_h/2"/>
                                          </p:val>
                                        </p:tav>
                                        <p:tav tm="100000">
                                          <p:val>
                                            <p:strVal val="#ppt_y"/>
                                          </p:val>
                                        </p:tav>
                                      </p:tavLst>
                                    </p:anim>
                                  </p:childTnLst>
                                </p:cTn>
                              </p:par>
                            </p:childTnLst>
                          </p:cTn>
                        </p:par>
                        <p:par>
                          <p:cTn id="56" fill="hold">
                            <p:stCondLst>
                              <p:cond delay="500"/>
                            </p:stCondLst>
                            <p:childTnLst>
                              <p:par>
                                <p:cTn id="57" presetID="22" presetClass="entr" presetSubtype="8" fill="hold" nodeType="afterEffect">
                                  <p:stCondLst>
                                    <p:cond delay="0"/>
                                  </p:stCondLst>
                                  <p:childTnLst>
                                    <p:set>
                                      <p:cBhvr>
                                        <p:cTn id="58" dur="1" fill="hold">
                                          <p:stCondLst>
                                            <p:cond delay="0"/>
                                          </p:stCondLst>
                                        </p:cTn>
                                        <p:tgtEl>
                                          <p:spTgt spid="89"/>
                                        </p:tgtEl>
                                        <p:attrNameLst>
                                          <p:attrName>style.visibility</p:attrName>
                                        </p:attrNameLst>
                                      </p:cBhvr>
                                      <p:to>
                                        <p:strVal val="visible"/>
                                      </p:to>
                                    </p:set>
                                    <p:animEffect transition="in" filter="wipe(left)">
                                      <p:cBhvr>
                                        <p:cTn id="59" dur="500"/>
                                        <p:tgtEl>
                                          <p:spTgt spid="89"/>
                                        </p:tgtEl>
                                      </p:cBhvr>
                                    </p:animEffect>
                                  </p:childTnLst>
                                </p:cTn>
                              </p:par>
                            </p:childTnLst>
                          </p:cTn>
                        </p:par>
                        <p:par>
                          <p:cTn id="60" fill="hold">
                            <p:stCondLst>
                              <p:cond delay="1000"/>
                            </p:stCondLst>
                            <p:childTnLst>
                              <p:par>
                                <p:cTn id="61" presetID="23" presetClass="entr" presetSubtype="528" fill="hold" nodeType="afterEffect">
                                  <p:stCondLst>
                                    <p:cond delay="0"/>
                                  </p:stCondLst>
                                  <p:childTnLst>
                                    <p:set>
                                      <p:cBhvr>
                                        <p:cTn id="62" dur="1" fill="hold">
                                          <p:stCondLst>
                                            <p:cond delay="0"/>
                                          </p:stCondLst>
                                        </p:cTn>
                                        <p:tgtEl>
                                          <p:spTgt spid="13"/>
                                        </p:tgtEl>
                                        <p:attrNameLst>
                                          <p:attrName>style.visibility</p:attrName>
                                        </p:attrNameLst>
                                      </p:cBhvr>
                                      <p:to>
                                        <p:strVal val="visible"/>
                                      </p:to>
                                    </p:set>
                                    <p:anim calcmode="lin" valueType="num">
                                      <p:cBhvr>
                                        <p:cTn id="63" dur="500" fill="hold"/>
                                        <p:tgtEl>
                                          <p:spTgt spid="13"/>
                                        </p:tgtEl>
                                        <p:attrNameLst>
                                          <p:attrName>ppt_w</p:attrName>
                                        </p:attrNameLst>
                                      </p:cBhvr>
                                      <p:tavLst>
                                        <p:tav tm="0">
                                          <p:val>
                                            <p:fltVal val="0"/>
                                          </p:val>
                                        </p:tav>
                                        <p:tav tm="100000">
                                          <p:val>
                                            <p:strVal val="#ppt_w"/>
                                          </p:val>
                                        </p:tav>
                                      </p:tavLst>
                                    </p:anim>
                                    <p:anim calcmode="lin" valueType="num">
                                      <p:cBhvr>
                                        <p:cTn id="64" dur="500" fill="hold"/>
                                        <p:tgtEl>
                                          <p:spTgt spid="13"/>
                                        </p:tgtEl>
                                        <p:attrNameLst>
                                          <p:attrName>ppt_h</p:attrName>
                                        </p:attrNameLst>
                                      </p:cBhvr>
                                      <p:tavLst>
                                        <p:tav tm="0">
                                          <p:val>
                                            <p:fltVal val="0"/>
                                          </p:val>
                                        </p:tav>
                                        <p:tav tm="100000">
                                          <p:val>
                                            <p:strVal val="#ppt_h"/>
                                          </p:val>
                                        </p:tav>
                                      </p:tavLst>
                                    </p:anim>
                                    <p:anim calcmode="lin" valueType="num">
                                      <p:cBhvr>
                                        <p:cTn id="65" dur="500" fill="hold"/>
                                        <p:tgtEl>
                                          <p:spTgt spid="13"/>
                                        </p:tgtEl>
                                        <p:attrNameLst>
                                          <p:attrName>ppt_x</p:attrName>
                                        </p:attrNameLst>
                                      </p:cBhvr>
                                      <p:tavLst>
                                        <p:tav tm="0">
                                          <p:val>
                                            <p:fltVal val="0.5"/>
                                          </p:val>
                                        </p:tav>
                                        <p:tav tm="100000">
                                          <p:val>
                                            <p:strVal val="#ppt_x"/>
                                          </p:val>
                                        </p:tav>
                                      </p:tavLst>
                                    </p:anim>
                                    <p:anim calcmode="lin" valueType="num">
                                      <p:cBhvr>
                                        <p:cTn id="66" dur="500" fill="hold"/>
                                        <p:tgtEl>
                                          <p:spTgt spid="13"/>
                                        </p:tgtEl>
                                        <p:attrNameLst>
                                          <p:attrName>ppt_y</p:attrName>
                                        </p:attrNameLst>
                                      </p:cBhvr>
                                      <p:tavLst>
                                        <p:tav tm="0">
                                          <p:val>
                                            <p:fltVal val="0.5"/>
                                          </p:val>
                                        </p:tav>
                                        <p:tav tm="100000">
                                          <p:val>
                                            <p:strVal val="#ppt_y"/>
                                          </p:val>
                                        </p:tav>
                                      </p:tavLst>
                                    </p:anim>
                                  </p:childTnLst>
                                </p:cTn>
                              </p:par>
                            </p:childTnLst>
                          </p:cTn>
                        </p:par>
                        <p:par>
                          <p:cTn id="67" fill="hold">
                            <p:stCondLst>
                              <p:cond delay="1500"/>
                            </p:stCondLst>
                            <p:childTnLst>
                              <p:par>
                                <p:cTn id="68" presetID="53" presetClass="entr" presetSubtype="16" fill="hold" grpId="0" nodeType="afterEffect">
                                  <p:stCondLst>
                                    <p:cond delay="0"/>
                                  </p:stCondLst>
                                  <p:childTnLst>
                                    <p:set>
                                      <p:cBhvr>
                                        <p:cTn id="69" dur="1" fill="hold">
                                          <p:stCondLst>
                                            <p:cond delay="0"/>
                                          </p:stCondLst>
                                        </p:cTn>
                                        <p:tgtEl>
                                          <p:spTgt spid="63"/>
                                        </p:tgtEl>
                                        <p:attrNameLst>
                                          <p:attrName>style.visibility</p:attrName>
                                        </p:attrNameLst>
                                      </p:cBhvr>
                                      <p:to>
                                        <p:strVal val="visible"/>
                                      </p:to>
                                    </p:set>
                                    <p:anim calcmode="lin" valueType="num">
                                      <p:cBhvr>
                                        <p:cTn id="70" dur="500" fill="hold"/>
                                        <p:tgtEl>
                                          <p:spTgt spid="63"/>
                                        </p:tgtEl>
                                        <p:attrNameLst>
                                          <p:attrName>ppt_w</p:attrName>
                                        </p:attrNameLst>
                                      </p:cBhvr>
                                      <p:tavLst>
                                        <p:tav tm="0">
                                          <p:val>
                                            <p:fltVal val="0"/>
                                          </p:val>
                                        </p:tav>
                                        <p:tav tm="100000">
                                          <p:val>
                                            <p:strVal val="#ppt_w"/>
                                          </p:val>
                                        </p:tav>
                                      </p:tavLst>
                                    </p:anim>
                                    <p:anim calcmode="lin" valueType="num">
                                      <p:cBhvr>
                                        <p:cTn id="71" dur="500" fill="hold"/>
                                        <p:tgtEl>
                                          <p:spTgt spid="63"/>
                                        </p:tgtEl>
                                        <p:attrNameLst>
                                          <p:attrName>ppt_h</p:attrName>
                                        </p:attrNameLst>
                                      </p:cBhvr>
                                      <p:tavLst>
                                        <p:tav tm="0">
                                          <p:val>
                                            <p:fltVal val="0"/>
                                          </p:val>
                                        </p:tav>
                                        <p:tav tm="100000">
                                          <p:val>
                                            <p:strVal val="#ppt_h"/>
                                          </p:val>
                                        </p:tav>
                                      </p:tavLst>
                                    </p:anim>
                                    <p:animEffect transition="in" filter="fade">
                                      <p:cBhvr>
                                        <p:cTn id="72" dur="500"/>
                                        <p:tgtEl>
                                          <p:spTgt spid="63"/>
                                        </p:tgtEl>
                                      </p:cBhvr>
                                    </p:animEffect>
                                  </p:childTnLst>
                                </p:cTn>
                              </p:par>
                              <p:par>
                                <p:cTn id="73" presetID="53" presetClass="entr" presetSubtype="16" fill="hold" nodeType="withEffect">
                                  <p:stCondLst>
                                    <p:cond delay="0"/>
                                  </p:stCondLst>
                                  <p:childTnLst>
                                    <p:set>
                                      <p:cBhvr>
                                        <p:cTn id="74" dur="1" fill="hold">
                                          <p:stCondLst>
                                            <p:cond delay="0"/>
                                          </p:stCondLst>
                                        </p:cTn>
                                        <p:tgtEl>
                                          <p:spTgt spid="65"/>
                                        </p:tgtEl>
                                        <p:attrNameLst>
                                          <p:attrName>style.visibility</p:attrName>
                                        </p:attrNameLst>
                                      </p:cBhvr>
                                      <p:to>
                                        <p:strVal val="visible"/>
                                      </p:to>
                                    </p:set>
                                    <p:anim calcmode="lin" valueType="num">
                                      <p:cBhvr>
                                        <p:cTn id="75" dur="500" fill="hold"/>
                                        <p:tgtEl>
                                          <p:spTgt spid="65"/>
                                        </p:tgtEl>
                                        <p:attrNameLst>
                                          <p:attrName>ppt_w</p:attrName>
                                        </p:attrNameLst>
                                      </p:cBhvr>
                                      <p:tavLst>
                                        <p:tav tm="0">
                                          <p:val>
                                            <p:fltVal val="0"/>
                                          </p:val>
                                        </p:tav>
                                        <p:tav tm="100000">
                                          <p:val>
                                            <p:strVal val="#ppt_w"/>
                                          </p:val>
                                        </p:tav>
                                      </p:tavLst>
                                    </p:anim>
                                    <p:anim calcmode="lin" valueType="num">
                                      <p:cBhvr>
                                        <p:cTn id="76" dur="500" fill="hold"/>
                                        <p:tgtEl>
                                          <p:spTgt spid="65"/>
                                        </p:tgtEl>
                                        <p:attrNameLst>
                                          <p:attrName>ppt_h</p:attrName>
                                        </p:attrNameLst>
                                      </p:cBhvr>
                                      <p:tavLst>
                                        <p:tav tm="0">
                                          <p:val>
                                            <p:fltVal val="0"/>
                                          </p:val>
                                        </p:tav>
                                        <p:tav tm="100000">
                                          <p:val>
                                            <p:strVal val="#ppt_h"/>
                                          </p:val>
                                        </p:tav>
                                      </p:tavLst>
                                    </p:anim>
                                    <p:animEffect transition="in" filter="fade">
                                      <p:cBhvr>
                                        <p:cTn id="77" dur="500"/>
                                        <p:tgtEl>
                                          <p:spTgt spid="65"/>
                                        </p:tgtEl>
                                      </p:cBhvr>
                                    </p:animEffect>
                                  </p:childTnLst>
                                </p:cTn>
                              </p:par>
                            </p:childTnLst>
                          </p:cTn>
                        </p:par>
                        <p:par>
                          <p:cTn id="78" fill="hold">
                            <p:stCondLst>
                              <p:cond delay="2000"/>
                            </p:stCondLst>
                            <p:childTnLst>
                              <p:par>
                                <p:cTn id="79" presetID="53" presetClass="entr" presetSubtype="16" fill="hold" grpId="0" nodeType="afterEffect">
                                  <p:stCondLst>
                                    <p:cond delay="0"/>
                                  </p:stCondLst>
                                  <p:childTnLst>
                                    <p:set>
                                      <p:cBhvr>
                                        <p:cTn id="80" dur="1" fill="hold">
                                          <p:stCondLst>
                                            <p:cond delay="0"/>
                                          </p:stCondLst>
                                        </p:cTn>
                                        <p:tgtEl>
                                          <p:spTgt spid="68"/>
                                        </p:tgtEl>
                                        <p:attrNameLst>
                                          <p:attrName>style.visibility</p:attrName>
                                        </p:attrNameLst>
                                      </p:cBhvr>
                                      <p:to>
                                        <p:strVal val="visible"/>
                                      </p:to>
                                    </p:set>
                                    <p:anim calcmode="lin" valueType="num">
                                      <p:cBhvr>
                                        <p:cTn id="81" dur="500" fill="hold"/>
                                        <p:tgtEl>
                                          <p:spTgt spid="68"/>
                                        </p:tgtEl>
                                        <p:attrNameLst>
                                          <p:attrName>ppt_w</p:attrName>
                                        </p:attrNameLst>
                                      </p:cBhvr>
                                      <p:tavLst>
                                        <p:tav tm="0">
                                          <p:val>
                                            <p:fltVal val="0"/>
                                          </p:val>
                                        </p:tav>
                                        <p:tav tm="100000">
                                          <p:val>
                                            <p:strVal val="#ppt_w"/>
                                          </p:val>
                                        </p:tav>
                                      </p:tavLst>
                                    </p:anim>
                                    <p:anim calcmode="lin" valueType="num">
                                      <p:cBhvr>
                                        <p:cTn id="82" dur="500" fill="hold"/>
                                        <p:tgtEl>
                                          <p:spTgt spid="68"/>
                                        </p:tgtEl>
                                        <p:attrNameLst>
                                          <p:attrName>ppt_h</p:attrName>
                                        </p:attrNameLst>
                                      </p:cBhvr>
                                      <p:tavLst>
                                        <p:tav tm="0">
                                          <p:val>
                                            <p:fltVal val="0"/>
                                          </p:val>
                                        </p:tav>
                                        <p:tav tm="100000">
                                          <p:val>
                                            <p:strVal val="#ppt_h"/>
                                          </p:val>
                                        </p:tav>
                                      </p:tavLst>
                                    </p:anim>
                                    <p:animEffect transition="in" filter="fade">
                                      <p:cBhvr>
                                        <p:cTn id="83" dur="500"/>
                                        <p:tgtEl>
                                          <p:spTgt spid="68"/>
                                        </p:tgtEl>
                                      </p:cBhvr>
                                    </p:animEffect>
                                  </p:childTnLst>
                                </p:cTn>
                              </p:par>
                              <p:par>
                                <p:cTn id="84" presetID="53" presetClass="entr" presetSubtype="16" fill="hold" nodeType="withEffect">
                                  <p:stCondLst>
                                    <p:cond delay="0"/>
                                  </p:stCondLst>
                                  <p:childTnLst>
                                    <p:set>
                                      <p:cBhvr>
                                        <p:cTn id="85" dur="1" fill="hold">
                                          <p:stCondLst>
                                            <p:cond delay="0"/>
                                          </p:stCondLst>
                                        </p:cTn>
                                        <p:tgtEl>
                                          <p:spTgt spid="66"/>
                                        </p:tgtEl>
                                        <p:attrNameLst>
                                          <p:attrName>style.visibility</p:attrName>
                                        </p:attrNameLst>
                                      </p:cBhvr>
                                      <p:to>
                                        <p:strVal val="visible"/>
                                      </p:to>
                                    </p:set>
                                    <p:anim calcmode="lin" valueType="num">
                                      <p:cBhvr>
                                        <p:cTn id="86" dur="500" fill="hold"/>
                                        <p:tgtEl>
                                          <p:spTgt spid="66"/>
                                        </p:tgtEl>
                                        <p:attrNameLst>
                                          <p:attrName>ppt_w</p:attrName>
                                        </p:attrNameLst>
                                      </p:cBhvr>
                                      <p:tavLst>
                                        <p:tav tm="0">
                                          <p:val>
                                            <p:fltVal val="0"/>
                                          </p:val>
                                        </p:tav>
                                        <p:tav tm="100000">
                                          <p:val>
                                            <p:strVal val="#ppt_w"/>
                                          </p:val>
                                        </p:tav>
                                      </p:tavLst>
                                    </p:anim>
                                    <p:anim calcmode="lin" valueType="num">
                                      <p:cBhvr>
                                        <p:cTn id="87" dur="500" fill="hold"/>
                                        <p:tgtEl>
                                          <p:spTgt spid="66"/>
                                        </p:tgtEl>
                                        <p:attrNameLst>
                                          <p:attrName>ppt_h</p:attrName>
                                        </p:attrNameLst>
                                      </p:cBhvr>
                                      <p:tavLst>
                                        <p:tav tm="0">
                                          <p:val>
                                            <p:fltVal val="0"/>
                                          </p:val>
                                        </p:tav>
                                        <p:tav tm="100000">
                                          <p:val>
                                            <p:strVal val="#ppt_h"/>
                                          </p:val>
                                        </p:tav>
                                      </p:tavLst>
                                    </p:anim>
                                    <p:animEffect transition="in" filter="fade">
                                      <p:cBhvr>
                                        <p:cTn id="88" dur="500"/>
                                        <p:tgtEl>
                                          <p:spTgt spid="66"/>
                                        </p:tgtEl>
                                      </p:cBhvr>
                                    </p:animEffect>
                                  </p:childTnLst>
                                </p:cTn>
                              </p:par>
                            </p:childTnLst>
                          </p:cTn>
                        </p:par>
                      </p:childTnLst>
                    </p:cTn>
                  </p:par>
                  <p:par>
                    <p:cTn id="89" fill="hold">
                      <p:stCondLst>
                        <p:cond delay="indefinite"/>
                      </p:stCondLst>
                      <p:childTnLst>
                        <p:par>
                          <p:cTn id="90" fill="hold">
                            <p:stCondLst>
                              <p:cond delay="0"/>
                            </p:stCondLst>
                            <p:childTnLst>
                              <p:par>
                                <p:cTn id="91" presetID="23" presetClass="entr" presetSubtype="36" fill="hold" grpId="0" nodeType="clickEffect">
                                  <p:stCondLst>
                                    <p:cond delay="0"/>
                                  </p:stCondLst>
                                  <p:childTnLst>
                                    <p:set>
                                      <p:cBhvr>
                                        <p:cTn id="92" dur="1" fill="hold">
                                          <p:stCondLst>
                                            <p:cond delay="0"/>
                                          </p:stCondLst>
                                        </p:cTn>
                                        <p:tgtEl>
                                          <p:spTgt spid="94"/>
                                        </p:tgtEl>
                                        <p:attrNameLst>
                                          <p:attrName>style.visibility</p:attrName>
                                        </p:attrNameLst>
                                      </p:cBhvr>
                                      <p:to>
                                        <p:strVal val="visible"/>
                                      </p:to>
                                    </p:set>
                                    <p:anim calcmode="lin" valueType="num">
                                      <p:cBhvr>
                                        <p:cTn id="93" dur="500" fill="hold"/>
                                        <p:tgtEl>
                                          <p:spTgt spid="94"/>
                                        </p:tgtEl>
                                        <p:attrNameLst>
                                          <p:attrName>ppt_w</p:attrName>
                                        </p:attrNameLst>
                                      </p:cBhvr>
                                      <p:tavLst>
                                        <p:tav tm="0">
                                          <p:val>
                                            <p:strVal val="(6*min(max(#ppt_w*#ppt_h,.3),1)-7.4)/-.7*#ppt_w"/>
                                          </p:val>
                                        </p:tav>
                                        <p:tav tm="100000">
                                          <p:val>
                                            <p:strVal val="#ppt_w"/>
                                          </p:val>
                                        </p:tav>
                                      </p:tavLst>
                                    </p:anim>
                                    <p:anim calcmode="lin" valueType="num">
                                      <p:cBhvr>
                                        <p:cTn id="94" dur="500" fill="hold"/>
                                        <p:tgtEl>
                                          <p:spTgt spid="94"/>
                                        </p:tgtEl>
                                        <p:attrNameLst>
                                          <p:attrName>ppt_h</p:attrName>
                                        </p:attrNameLst>
                                      </p:cBhvr>
                                      <p:tavLst>
                                        <p:tav tm="0">
                                          <p:val>
                                            <p:strVal val="(6*min(max(#ppt_w*#ppt_h,.3),1)-7.4)/-.7*#ppt_h"/>
                                          </p:val>
                                        </p:tav>
                                        <p:tav tm="100000">
                                          <p:val>
                                            <p:strVal val="#ppt_h"/>
                                          </p:val>
                                        </p:tav>
                                      </p:tavLst>
                                    </p:anim>
                                    <p:anim calcmode="lin" valueType="num">
                                      <p:cBhvr>
                                        <p:cTn id="95" dur="500" fill="hold"/>
                                        <p:tgtEl>
                                          <p:spTgt spid="94"/>
                                        </p:tgtEl>
                                        <p:attrNameLst>
                                          <p:attrName>ppt_x</p:attrName>
                                        </p:attrNameLst>
                                      </p:cBhvr>
                                      <p:tavLst>
                                        <p:tav tm="0">
                                          <p:val>
                                            <p:fltVal val="0.5"/>
                                          </p:val>
                                        </p:tav>
                                        <p:tav tm="100000">
                                          <p:val>
                                            <p:strVal val="#ppt_x"/>
                                          </p:val>
                                        </p:tav>
                                      </p:tavLst>
                                    </p:anim>
                                    <p:anim calcmode="lin" valueType="num">
                                      <p:cBhvr>
                                        <p:cTn id="96" dur="500" fill="hold"/>
                                        <p:tgtEl>
                                          <p:spTgt spid="94"/>
                                        </p:tgtEl>
                                        <p:attrNameLst>
                                          <p:attrName>ppt_y</p:attrName>
                                        </p:attrNameLst>
                                      </p:cBhvr>
                                      <p:tavLst>
                                        <p:tav tm="0">
                                          <p:val>
                                            <p:strVal val="1+(6*min(max(#ppt_w*#ppt_h,.3),1)-7.4)/-.7*#ppt_h/2"/>
                                          </p:val>
                                        </p:tav>
                                        <p:tav tm="100000">
                                          <p:val>
                                            <p:strVal val="#ppt_y"/>
                                          </p:val>
                                        </p:tav>
                                      </p:tavLst>
                                    </p:anim>
                                  </p:childTnLst>
                                </p:cTn>
                              </p:par>
                            </p:childTnLst>
                          </p:cTn>
                        </p:par>
                        <p:par>
                          <p:cTn id="97" fill="hold">
                            <p:stCondLst>
                              <p:cond delay="500"/>
                            </p:stCondLst>
                            <p:childTnLst>
                              <p:par>
                                <p:cTn id="98" presetID="22" presetClass="entr" presetSubtype="8" fill="hold" nodeType="afterEffect">
                                  <p:stCondLst>
                                    <p:cond delay="0"/>
                                  </p:stCondLst>
                                  <p:childTnLst>
                                    <p:set>
                                      <p:cBhvr>
                                        <p:cTn id="99" dur="1" fill="hold">
                                          <p:stCondLst>
                                            <p:cond delay="0"/>
                                          </p:stCondLst>
                                        </p:cTn>
                                        <p:tgtEl>
                                          <p:spTgt spid="95"/>
                                        </p:tgtEl>
                                        <p:attrNameLst>
                                          <p:attrName>style.visibility</p:attrName>
                                        </p:attrNameLst>
                                      </p:cBhvr>
                                      <p:to>
                                        <p:strVal val="visible"/>
                                      </p:to>
                                    </p:set>
                                    <p:animEffect transition="in" filter="wipe(left)">
                                      <p:cBhvr>
                                        <p:cTn id="100" dur="500"/>
                                        <p:tgtEl>
                                          <p:spTgt spid="95"/>
                                        </p:tgtEl>
                                      </p:cBhvr>
                                    </p:animEffect>
                                  </p:childTnLst>
                                </p:cTn>
                              </p:par>
                            </p:childTnLst>
                          </p:cTn>
                        </p:par>
                        <p:par>
                          <p:cTn id="101" fill="hold">
                            <p:stCondLst>
                              <p:cond delay="1000"/>
                            </p:stCondLst>
                            <p:childTnLst>
                              <p:par>
                                <p:cTn id="102" presetID="23" presetClass="entr" presetSubtype="528" fill="hold" nodeType="afterEffect">
                                  <p:stCondLst>
                                    <p:cond delay="0"/>
                                  </p:stCondLst>
                                  <p:childTnLst>
                                    <p:set>
                                      <p:cBhvr>
                                        <p:cTn id="103" dur="1" fill="hold">
                                          <p:stCondLst>
                                            <p:cond delay="0"/>
                                          </p:stCondLst>
                                        </p:cTn>
                                        <p:tgtEl>
                                          <p:spTgt spid="14"/>
                                        </p:tgtEl>
                                        <p:attrNameLst>
                                          <p:attrName>style.visibility</p:attrName>
                                        </p:attrNameLst>
                                      </p:cBhvr>
                                      <p:to>
                                        <p:strVal val="visible"/>
                                      </p:to>
                                    </p:set>
                                    <p:anim calcmode="lin" valueType="num">
                                      <p:cBhvr>
                                        <p:cTn id="104" dur="500" fill="hold"/>
                                        <p:tgtEl>
                                          <p:spTgt spid="14"/>
                                        </p:tgtEl>
                                        <p:attrNameLst>
                                          <p:attrName>ppt_w</p:attrName>
                                        </p:attrNameLst>
                                      </p:cBhvr>
                                      <p:tavLst>
                                        <p:tav tm="0">
                                          <p:val>
                                            <p:fltVal val="0"/>
                                          </p:val>
                                        </p:tav>
                                        <p:tav tm="100000">
                                          <p:val>
                                            <p:strVal val="#ppt_w"/>
                                          </p:val>
                                        </p:tav>
                                      </p:tavLst>
                                    </p:anim>
                                    <p:anim calcmode="lin" valueType="num">
                                      <p:cBhvr>
                                        <p:cTn id="105" dur="500" fill="hold"/>
                                        <p:tgtEl>
                                          <p:spTgt spid="14"/>
                                        </p:tgtEl>
                                        <p:attrNameLst>
                                          <p:attrName>ppt_h</p:attrName>
                                        </p:attrNameLst>
                                      </p:cBhvr>
                                      <p:tavLst>
                                        <p:tav tm="0">
                                          <p:val>
                                            <p:fltVal val="0"/>
                                          </p:val>
                                        </p:tav>
                                        <p:tav tm="100000">
                                          <p:val>
                                            <p:strVal val="#ppt_h"/>
                                          </p:val>
                                        </p:tav>
                                      </p:tavLst>
                                    </p:anim>
                                    <p:anim calcmode="lin" valueType="num">
                                      <p:cBhvr>
                                        <p:cTn id="106" dur="500" fill="hold"/>
                                        <p:tgtEl>
                                          <p:spTgt spid="14"/>
                                        </p:tgtEl>
                                        <p:attrNameLst>
                                          <p:attrName>ppt_x</p:attrName>
                                        </p:attrNameLst>
                                      </p:cBhvr>
                                      <p:tavLst>
                                        <p:tav tm="0">
                                          <p:val>
                                            <p:fltVal val="0.5"/>
                                          </p:val>
                                        </p:tav>
                                        <p:tav tm="100000">
                                          <p:val>
                                            <p:strVal val="#ppt_x"/>
                                          </p:val>
                                        </p:tav>
                                      </p:tavLst>
                                    </p:anim>
                                    <p:anim calcmode="lin" valueType="num">
                                      <p:cBhvr>
                                        <p:cTn id="107" dur="500" fill="hold"/>
                                        <p:tgtEl>
                                          <p:spTgt spid="14"/>
                                        </p:tgtEl>
                                        <p:attrNameLst>
                                          <p:attrName>ppt_y</p:attrName>
                                        </p:attrNameLst>
                                      </p:cBhvr>
                                      <p:tavLst>
                                        <p:tav tm="0">
                                          <p:val>
                                            <p:fltVal val="0.5"/>
                                          </p:val>
                                        </p:tav>
                                        <p:tav tm="100000">
                                          <p:val>
                                            <p:strVal val="#ppt_y"/>
                                          </p:val>
                                        </p:tav>
                                      </p:tavLst>
                                    </p:anim>
                                  </p:childTnLst>
                                </p:cTn>
                              </p:par>
                            </p:childTnLst>
                          </p:cTn>
                        </p:par>
                        <p:par>
                          <p:cTn id="108" fill="hold">
                            <p:stCondLst>
                              <p:cond delay="1500"/>
                            </p:stCondLst>
                            <p:childTnLst>
                              <p:par>
                                <p:cTn id="109" presetID="53" presetClass="entr" presetSubtype="16" fill="hold" grpId="0" nodeType="afterEffect">
                                  <p:stCondLst>
                                    <p:cond delay="0"/>
                                  </p:stCondLst>
                                  <p:childTnLst>
                                    <p:set>
                                      <p:cBhvr>
                                        <p:cTn id="110" dur="1" fill="hold">
                                          <p:stCondLst>
                                            <p:cond delay="0"/>
                                          </p:stCondLst>
                                        </p:cTn>
                                        <p:tgtEl>
                                          <p:spTgt spid="59"/>
                                        </p:tgtEl>
                                        <p:attrNameLst>
                                          <p:attrName>style.visibility</p:attrName>
                                        </p:attrNameLst>
                                      </p:cBhvr>
                                      <p:to>
                                        <p:strVal val="visible"/>
                                      </p:to>
                                    </p:set>
                                    <p:anim calcmode="lin" valueType="num">
                                      <p:cBhvr>
                                        <p:cTn id="111" dur="500" fill="hold"/>
                                        <p:tgtEl>
                                          <p:spTgt spid="59"/>
                                        </p:tgtEl>
                                        <p:attrNameLst>
                                          <p:attrName>ppt_w</p:attrName>
                                        </p:attrNameLst>
                                      </p:cBhvr>
                                      <p:tavLst>
                                        <p:tav tm="0">
                                          <p:val>
                                            <p:fltVal val="0"/>
                                          </p:val>
                                        </p:tav>
                                        <p:tav tm="100000">
                                          <p:val>
                                            <p:strVal val="#ppt_w"/>
                                          </p:val>
                                        </p:tav>
                                      </p:tavLst>
                                    </p:anim>
                                    <p:anim calcmode="lin" valueType="num">
                                      <p:cBhvr>
                                        <p:cTn id="112" dur="500" fill="hold"/>
                                        <p:tgtEl>
                                          <p:spTgt spid="59"/>
                                        </p:tgtEl>
                                        <p:attrNameLst>
                                          <p:attrName>ppt_h</p:attrName>
                                        </p:attrNameLst>
                                      </p:cBhvr>
                                      <p:tavLst>
                                        <p:tav tm="0">
                                          <p:val>
                                            <p:fltVal val="0"/>
                                          </p:val>
                                        </p:tav>
                                        <p:tav tm="100000">
                                          <p:val>
                                            <p:strVal val="#ppt_h"/>
                                          </p:val>
                                        </p:tav>
                                      </p:tavLst>
                                    </p:anim>
                                    <p:animEffect transition="in" filter="fade">
                                      <p:cBhvr>
                                        <p:cTn id="113" dur="500"/>
                                        <p:tgtEl>
                                          <p:spTgt spid="59"/>
                                        </p:tgtEl>
                                      </p:cBhvr>
                                    </p:animEffect>
                                  </p:childTnLst>
                                </p:cTn>
                              </p:par>
                              <p:par>
                                <p:cTn id="114" presetID="53" presetClass="entr" presetSubtype="16" fill="hold" nodeType="withEffect">
                                  <p:stCondLst>
                                    <p:cond delay="0"/>
                                  </p:stCondLst>
                                  <p:childTnLst>
                                    <p:set>
                                      <p:cBhvr>
                                        <p:cTn id="115" dur="1" fill="hold">
                                          <p:stCondLst>
                                            <p:cond delay="0"/>
                                          </p:stCondLst>
                                        </p:cTn>
                                        <p:tgtEl>
                                          <p:spTgt spid="67"/>
                                        </p:tgtEl>
                                        <p:attrNameLst>
                                          <p:attrName>style.visibility</p:attrName>
                                        </p:attrNameLst>
                                      </p:cBhvr>
                                      <p:to>
                                        <p:strVal val="visible"/>
                                      </p:to>
                                    </p:set>
                                    <p:anim calcmode="lin" valueType="num">
                                      <p:cBhvr>
                                        <p:cTn id="116" dur="500" fill="hold"/>
                                        <p:tgtEl>
                                          <p:spTgt spid="67"/>
                                        </p:tgtEl>
                                        <p:attrNameLst>
                                          <p:attrName>ppt_w</p:attrName>
                                        </p:attrNameLst>
                                      </p:cBhvr>
                                      <p:tavLst>
                                        <p:tav tm="0">
                                          <p:val>
                                            <p:fltVal val="0"/>
                                          </p:val>
                                        </p:tav>
                                        <p:tav tm="100000">
                                          <p:val>
                                            <p:strVal val="#ppt_w"/>
                                          </p:val>
                                        </p:tav>
                                      </p:tavLst>
                                    </p:anim>
                                    <p:anim calcmode="lin" valueType="num">
                                      <p:cBhvr>
                                        <p:cTn id="117" dur="500" fill="hold"/>
                                        <p:tgtEl>
                                          <p:spTgt spid="67"/>
                                        </p:tgtEl>
                                        <p:attrNameLst>
                                          <p:attrName>ppt_h</p:attrName>
                                        </p:attrNameLst>
                                      </p:cBhvr>
                                      <p:tavLst>
                                        <p:tav tm="0">
                                          <p:val>
                                            <p:fltVal val="0"/>
                                          </p:val>
                                        </p:tav>
                                        <p:tav tm="100000">
                                          <p:val>
                                            <p:strVal val="#ppt_h"/>
                                          </p:val>
                                        </p:tav>
                                      </p:tavLst>
                                    </p:anim>
                                    <p:animEffect transition="in" filter="fade">
                                      <p:cBhvr>
                                        <p:cTn id="118" dur="500"/>
                                        <p:tgtEl>
                                          <p:spTgt spid="67"/>
                                        </p:tgtEl>
                                      </p:cBhvr>
                                    </p:animEffect>
                                  </p:childTnLst>
                                </p:cTn>
                              </p:par>
                            </p:childTnLst>
                          </p:cTn>
                        </p:par>
                        <p:par>
                          <p:cTn id="119" fill="hold">
                            <p:stCondLst>
                              <p:cond delay="2000"/>
                            </p:stCondLst>
                            <p:childTnLst>
                              <p:par>
                                <p:cTn id="120" presetID="53" presetClass="entr" presetSubtype="16" fill="hold" grpId="0" nodeType="afterEffect">
                                  <p:stCondLst>
                                    <p:cond delay="0"/>
                                  </p:stCondLst>
                                  <p:childTnLst>
                                    <p:set>
                                      <p:cBhvr>
                                        <p:cTn id="121" dur="1" fill="hold">
                                          <p:stCondLst>
                                            <p:cond delay="0"/>
                                          </p:stCondLst>
                                        </p:cTn>
                                        <p:tgtEl>
                                          <p:spTgt spid="60"/>
                                        </p:tgtEl>
                                        <p:attrNameLst>
                                          <p:attrName>style.visibility</p:attrName>
                                        </p:attrNameLst>
                                      </p:cBhvr>
                                      <p:to>
                                        <p:strVal val="visible"/>
                                      </p:to>
                                    </p:set>
                                    <p:anim calcmode="lin" valueType="num">
                                      <p:cBhvr>
                                        <p:cTn id="122" dur="500" fill="hold"/>
                                        <p:tgtEl>
                                          <p:spTgt spid="60"/>
                                        </p:tgtEl>
                                        <p:attrNameLst>
                                          <p:attrName>ppt_w</p:attrName>
                                        </p:attrNameLst>
                                      </p:cBhvr>
                                      <p:tavLst>
                                        <p:tav tm="0">
                                          <p:val>
                                            <p:fltVal val="0"/>
                                          </p:val>
                                        </p:tav>
                                        <p:tav tm="100000">
                                          <p:val>
                                            <p:strVal val="#ppt_w"/>
                                          </p:val>
                                        </p:tav>
                                      </p:tavLst>
                                    </p:anim>
                                    <p:anim calcmode="lin" valueType="num">
                                      <p:cBhvr>
                                        <p:cTn id="123" dur="500" fill="hold"/>
                                        <p:tgtEl>
                                          <p:spTgt spid="60"/>
                                        </p:tgtEl>
                                        <p:attrNameLst>
                                          <p:attrName>ppt_h</p:attrName>
                                        </p:attrNameLst>
                                      </p:cBhvr>
                                      <p:tavLst>
                                        <p:tav tm="0">
                                          <p:val>
                                            <p:fltVal val="0"/>
                                          </p:val>
                                        </p:tav>
                                        <p:tav tm="100000">
                                          <p:val>
                                            <p:strVal val="#ppt_h"/>
                                          </p:val>
                                        </p:tav>
                                      </p:tavLst>
                                    </p:anim>
                                    <p:animEffect transition="in" filter="fade">
                                      <p:cBhvr>
                                        <p:cTn id="124" dur="500"/>
                                        <p:tgtEl>
                                          <p:spTgt spid="60"/>
                                        </p:tgtEl>
                                      </p:cBhvr>
                                    </p:animEffect>
                                  </p:childTnLst>
                                </p:cTn>
                              </p:par>
                              <p:par>
                                <p:cTn id="125" presetID="53" presetClass="entr" presetSubtype="16" fill="hold" nodeType="withEffect">
                                  <p:stCondLst>
                                    <p:cond delay="0"/>
                                  </p:stCondLst>
                                  <p:childTnLst>
                                    <p:set>
                                      <p:cBhvr>
                                        <p:cTn id="126" dur="1" fill="hold">
                                          <p:stCondLst>
                                            <p:cond delay="0"/>
                                          </p:stCondLst>
                                        </p:cTn>
                                        <p:tgtEl>
                                          <p:spTgt spid="69"/>
                                        </p:tgtEl>
                                        <p:attrNameLst>
                                          <p:attrName>style.visibility</p:attrName>
                                        </p:attrNameLst>
                                      </p:cBhvr>
                                      <p:to>
                                        <p:strVal val="visible"/>
                                      </p:to>
                                    </p:set>
                                    <p:anim calcmode="lin" valueType="num">
                                      <p:cBhvr>
                                        <p:cTn id="127" dur="500" fill="hold"/>
                                        <p:tgtEl>
                                          <p:spTgt spid="69"/>
                                        </p:tgtEl>
                                        <p:attrNameLst>
                                          <p:attrName>ppt_w</p:attrName>
                                        </p:attrNameLst>
                                      </p:cBhvr>
                                      <p:tavLst>
                                        <p:tav tm="0">
                                          <p:val>
                                            <p:fltVal val="0"/>
                                          </p:val>
                                        </p:tav>
                                        <p:tav tm="100000">
                                          <p:val>
                                            <p:strVal val="#ppt_w"/>
                                          </p:val>
                                        </p:tav>
                                      </p:tavLst>
                                    </p:anim>
                                    <p:anim calcmode="lin" valueType="num">
                                      <p:cBhvr>
                                        <p:cTn id="128" dur="500" fill="hold"/>
                                        <p:tgtEl>
                                          <p:spTgt spid="69"/>
                                        </p:tgtEl>
                                        <p:attrNameLst>
                                          <p:attrName>ppt_h</p:attrName>
                                        </p:attrNameLst>
                                      </p:cBhvr>
                                      <p:tavLst>
                                        <p:tav tm="0">
                                          <p:val>
                                            <p:fltVal val="0"/>
                                          </p:val>
                                        </p:tav>
                                        <p:tav tm="100000">
                                          <p:val>
                                            <p:strVal val="#ppt_h"/>
                                          </p:val>
                                        </p:tav>
                                      </p:tavLst>
                                    </p:anim>
                                    <p:animEffect transition="in" filter="fade">
                                      <p:cBhvr>
                                        <p:cTn id="129" dur="500"/>
                                        <p:tgtEl>
                                          <p:spTgt spid="69"/>
                                        </p:tgtEl>
                                      </p:cBhvr>
                                    </p:animEffect>
                                  </p:childTnLst>
                                </p:cTn>
                              </p:par>
                            </p:childTnLst>
                          </p:cTn>
                        </p:par>
                      </p:childTnLst>
                    </p:cTn>
                  </p:par>
                  <p:par>
                    <p:cTn id="130" fill="hold">
                      <p:stCondLst>
                        <p:cond delay="indefinite"/>
                      </p:stCondLst>
                      <p:childTnLst>
                        <p:par>
                          <p:cTn id="131" fill="hold">
                            <p:stCondLst>
                              <p:cond delay="0"/>
                            </p:stCondLst>
                            <p:childTnLst>
                              <p:par>
                                <p:cTn id="132" presetID="23" presetClass="entr" presetSubtype="36" fill="hold" grpId="0" nodeType="clickEffect">
                                  <p:stCondLst>
                                    <p:cond delay="0"/>
                                  </p:stCondLst>
                                  <p:childTnLst>
                                    <p:set>
                                      <p:cBhvr>
                                        <p:cTn id="133" dur="1" fill="hold">
                                          <p:stCondLst>
                                            <p:cond delay="0"/>
                                          </p:stCondLst>
                                        </p:cTn>
                                        <p:tgtEl>
                                          <p:spTgt spid="55"/>
                                        </p:tgtEl>
                                        <p:attrNameLst>
                                          <p:attrName>style.visibility</p:attrName>
                                        </p:attrNameLst>
                                      </p:cBhvr>
                                      <p:to>
                                        <p:strVal val="visible"/>
                                      </p:to>
                                    </p:set>
                                    <p:anim calcmode="lin" valueType="num">
                                      <p:cBhvr>
                                        <p:cTn id="134" dur="500" fill="hold"/>
                                        <p:tgtEl>
                                          <p:spTgt spid="55"/>
                                        </p:tgtEl>
                                        <p:attrNameLst>
                                          <p:attrName>ppt_w</p:attrName>
                                        </p:attrNameLst>
                                      </p:cBhvr>
                                      <p:tavLst>
                                        <p:tav tm="0">
                                          <p:val>
                                            <p:strVal val="(6*min(max(#ppt_w*#ppt_h,.3),1)-7.4)/-.7*#ppt_w"/>
                                          </p:val>
                                        </p:tav>
                                        <p:tav tm="100000">
                                          <p:val>
                                            <p:strVal val="#ppt_w"/>
                                          </p:val>
                                        </p:tav>
                                      </p:tavLst>
                                    </p:anim>
                                    <p:anim calcmode="lin" valueType="num">
                                      <p:cBhvr>
                                        <p:cTn id="135" dur="500" fill="hold"/>
                                        <p:tgtEl>
                                          <p:spTgt spid="55"/>
                                        </p:tgtEl>
                                        <p:attrNameLst>
                                          <p:attrName>ppt_h</p:attrName>
                                        </p:attrNameLst>
                                      </p:cBhvr>
                                      <p:tavLst>
                                        <p:tav tm="0">
                                          <p:val>
                                            <p:strVal val="(6*min(max(#ppt_w*#ppt_h,.3),1)-7.4)/-.7*#ppt_h"/>
                                          </p:val>
                                        </p:tav>
                                        <p:tav tm="100000">
                                          <p:val>
                                            <p:strVal val="#ppt_h"/>
                                          </p:val>
                                        </p:tav>
                                      </p:tavLst>
                                    </p:anim>
                                    <p:anim calcmode="lin" valueType="num">
                                      <p:cBhvr>
                                        <p:cTn id="136" dur="500" fill="hold"/>
                                        <p:tgtEl>
                                          <p:spTgt spid="55"/>
                                        </p:tgtEl>
                                        <p:attrNameLst>
                                          <p:attrName>ppt_x</p:attrName>
                                        </p:attrNameLst>
                                      </p:cBhvr>
                                      <p:tavLst>
                                        <p:tav tm="0">
                                          <p:val>
                                            <p:fltVal val="0.5"/>
                                          </p:val>
                                        </p:tav>
                                        <p:tav tm="100000">
                                          <p:val>
                                            <p:strVal val="#ppt_x"/>
                                          </p:val>
                                        </p:tav>
                                      </p:tavLst>
                                    </p:anim>
                                    <p:anim calcmode="lin" valueType="num">
                                      <p:cBhvr>
                                        <p:cTn id="137" dur="500" fill="hold"/>
                                        <p:tgtEl>
                                          <p:spTgt spid="55"/>
                                        </p:tgtEl>
                                        <p:attrNameLst>
                                          <p:attrName>ppt_y</p:attrName>
                                        </p:attrNameLst>
                                      </p:cBhvr>
                                      <p:tavLst>
                                        <p:tav tm="0">
                                          <p:val>
                                            <p:strVal val="1+(6*min(max(#ppt_w*#ppt_h,.3),1)-7.4)/-.7*#ppt_h/2"/>
                                          </p:val>
                                        </p:tav>
                                        <p:tav tm="100000">
                                          <p:val>
                                            <p:strVal val="#ppt_y"/>
                                          </p:val>
                                        </p:tav>
                                      </p:tavLst>
                                    </p:anim>
                                  </p:childTnLst>
                                </p:cTn>
                              </p:par>
                            </p:childTnLst>
                          </p:cTn>
                        </p:par>
                        <p:par>
                          <p:cTn id="138" fill="hold">
                            <p:stCondLst>
                              <p:cond delay="500"/>
                            </p:stCondLst>
                            <p:childTnLst>
                              <p:par>
                                <p:cTn id="139" presetID="22" presetClass="entr" presetSubtype="8" fill="hold" nodeType="afterEffect">
                                  <p:stCondLst>
                                    <p:cond delay="0"/>
                                  </p:stCondLst>
                                  <p:childTnLst>
                                    <p:set>
                                      <p:cBhvr>
                                        <p:cTn id="140" dur="1" fill="hold">
                                          <p:stCondLst>
                                            <p:cond delay="0"/>
                                          </p:stCondLst>
                                        </p:cTn>
                                        <p:tgtEl>
                                          <p:spTgt spid="61"/>
                                        </p:tgtEl>
                                        <p:attrNameLst>
                                          <p:attrName>style.visibility</p:attrName>
                                        </p:attrNameLst>
                                      </p:cBhvr>
                                      <p:to>
                                        <p:strVal val="visible"/>
                                      </p:to>
                                    </p:set>
                                    <p:animEffect transition="in" filter="wipe(left)">
                                      <p:cBhvr>
                                        <p:cTn id="141" dur="500"/>
                                        <p:tgtEl>
                                          <p:spTgt spid="61"/>
                                        </p:tgtEl>
                                      </p:cBhvr>
                                    </p:animEffect>
                                  </p:childTnLst>
                                </p:cTn>
                              </p:par>
                            </p:childTnLst>
                          </p:cTn>
                        </p:par>
                        <p:par>
                          <p:cTn id="142" fill="hold">
                            <p:stCondLst>
                              <p:cond delay="1000"/>
                            </p:stCondLst>
                            <p:childTnLst>
                              <p:par>
                                <p:cTn id="143" presetID="23" presetClass="entr" presetSubtype="528" fill="hold" grpId="0" nodeType="afterEffect">
                                  <p:stCondLst>
                                    <p:cond delay="0"/>
                                  </p:stCondLst>
                                  <p:childTnLst>
                                    <p:set>
                                      <p:cBhvr>
                                        <p:cTn id="144" dur="1" fill="hold">
                                          <p:stCondLst>
                                            <p:cond delay="0"/>
                                          </p:stCondLst>
                                        </p:cTn>
                                        <p:tgtEl>
                                          <p:spTgt spid="57"/>
                                        </p:tgtEl>
                                        <p:attrNameLst>
                                          <p:attrName>style.visibility</p:attrName>
                                        </p:attrNameLst>
                                      </p:cBhvr>
                                      <p:to>
                                        <p:strVal val="visible"/>
                                      </p:to>
                                    </p:set>
                                    <p:anim calcmode="lin" valueType="num">
                                      <p:cBhvr>
                                        <p:cTn id="145" dur="500" fill="hold"/>
                                        <p:tgtEl>
                                          <p:spTgt spid="57"/>
                                        </p:tgtEl>
                                        <p:attrNameLst>
                                          <p:attrName>ppt_w</p:attrName>
                                        </p:attrNameLst>
                                      </p:cBhvr>
                                      <p:tavLst>
                                        <p:tav tm="0">
                                          <p:val>
                                            <p:fltVal val="0"/>
                                          </p:val>
                                        </p:tav>
                                        <p:tav tm="100000">
                                          <p:val>
                                            <p:strVal val="#ppt_w"/>
                                          </p:val>
                                        </p:tav>
                                      </p:tavLst>
                                    </p:anim>
                                    <p:anim calcmode="lin" valueType="num">
                                      <p:cBhvr>
                                        <p:cTn id="146" dur="500" fill="hold"/>
                                        <p:tgtEl>
                                          <p:spTgt spid="57"/>
                                        </p:tgtEl>
                                        <p:attrNameLst>
                                          <p:attrName>ppt_h</p:attrName>
                                        </p:attrNameLst>
                                      </p:cBhvr>
                                      <p:tavLst>
                                        <p:tav tm="0">
                                          <p:val>
                                            <p:fltVal val="0"/>
                                          </p:val>
                                        </p:tav>
                                        <p:tav tm="100000">
                                          <p:val>
                                            <p:strVal val="#ppt_h"/>
                                          </p:val>
                                        </p:tav>
                                      </p:tavLst>
                                    </p:anim>
                                    <p:anim calcmode="lin" valueType="num">
                                      <p:cBhvr>
                                        <p:cTn id="147" dur="500" fill="hold"/>
                                        <p:tgtEl>
                                          <p:spTgt spid="57"/>
                                        </p:tgtEl>
                                        <p:attrNameLst>
                                          <p:attrName>ppt_x</p:attrName>
                                        </p:attrNameLst>
                                      </p:cBhvr>
                                      <p:tavLst>
                                        <p:tav tm="0">
                                          <p:val>
                                            <p:fltVal val="0.5"/>
                                          </p:val>
                                        </p:tav>
                                        <p:tav tm="100000">
                                          <p:val>
                                            <p:strVal val="#ppt_x"/>
                                          </p:val>
                                        </p:tav>
                                      </p:tavLst>
                                    </p:anim>
                                    <p:anim calcmode="lin" valueType="num">
                                      <p:cBhvr>
                                        <p:cTn id="148" dur="500" fill="hold"/>
                                        <p:tgtEl>
                                          <p:spTgt spid="57"/>
                                        </p:tgtEl>
                                        <p:attrNameLst>
                                          <p:attrName>ppt_y</p:attrName>
                                        </p:attrNameLst>
                                      </p:cBhvr>
                                      <p:tavLst>
                                        <p:tav tm="0">
                                          <p:val>
                                            <p:fltVal val="0.5"/>
                                          </p:val>
                                        </p:tav>
                                        <p:tav tm="100000">
                                          <p:val>
                                            <p:strVal val="#ppt_y"/>
                                          </p:val>
                                        </p:tav>
                                      </p:tavLst>
                                    </p:anim>
                                  </p:childTnLst>
                                </p:cTn>
                              </p:par>
                            </p:childTnLst>
                          </p:cTn>
                        </p:par>
                        <p:par>
                          <p:cTn id="149" fill="hold">
                            <p:stCondLst>
                              <p:cond delay="1500"/>
                            </p:stCondLst>
                            <p:childTnLst>
                              <p:par>
                                <p:cTn id="150" presetID="53" presetClass="entr" presetSubtype="16" fill="hold" grpId="0" nodeType="afterEffect">
                                  <p:stCondLst>
                                    <p:cond delay="0"/>
                                  </p:stCondLst>
                                  <p:childTnLst>
                                    <p:set>
                                      <p:cBhvr>
                                        <p:cTn id="151" dur="1" fill="hold">
                                          <p:stCondLst>
                                            <p:cond delay="0"/>
                                          </p:stCondLst>
                                        </p:cTn>
                                        <p:tgtEl>
                                          <p:spTgt spid="58"/>
                                        </p:tgtEl>
                                        <p:attrNameLst>
                                          <p:attrName>style.visibility</p:attrName>
                                        </p:attrNameLst>
                                      </p:cBhvr>
                                      <p:to>
                                        <p:strVal val="visible"/>
                                      </p:to>
                                    </p:set>
                                    <p:anim calcmode="lin" valueType="num">
                                      <p:cBhvr>
                                        <p:cTn id="152" dur="500" fill="hold"/>
                                        <p:tgtEl>
                                          <p:spTgt spid="58"/>
                                        </p:tgtEl>
                                        <p:attrNameLst>
                                          <p:attrName>ppt_w</p:attrName>
                                        </p:attrNameLst>
                                      </p:cBhvr>
                                      <p:tavLst>
                                        <p:tav tm="0">
                                          <p:val>
                                            <p:fltVal val="0"/>
                                          </p:val>
                                        </p:tav>
                                        <p:tav tm="100000">
                                          <p:val>
                                            <p:strVal val="#ppt_w"/>
                                          </p:val>
                                        </p:tav>
                                      </p:tavLst>
                                    </p:anim>
                                    <p:anim calcmode="lin" valueType="num">
                                      <p:cBhvr>
                                        <p:cTn id="153" dur="500" fill="hold"/>
                                        <p:tgtEl>
                                          <p:spTgt spid="58"/>
                                        </p:tgtEl>
                                        <p:attrNameLst>
                                          <p:attrName>ppt_h</p:attrName>
                                        </p:attrNameLst>
                                      </p:cBhvr>
                                      <p:tavLst>
                                        <p:tav tm="0">
                                          <p:val>
                                            <p:fltVal val="0"/>
                                          </p:val>
                                        </p:tav>
                                        <p:tav tm="100000">
                                          <p:val>
                                            <p:strVal val="#ppt_h"/>
                                          </p:val>
                                        </p:tav>
                                      </p:tavLst>
                                    </p:anim>
                                    <p:animEffect transition="in" filter="fade">
                                      <p:cBhvr>
                                        <p:cTn id="154" dur="500"/>
                                        <p:tgtEl>
                                          <p:spTgt spid="58"/>
                                        </p:tgtEl>
                                      </p:cBhvr>
                                    </p:animEffect>
                                  </p:childTnLst>
                                </p:cTn>
                              </p:par>
                              <p:par>
                                <p:cTn id="155" presetID="53" presetClass="entr" presetSubtype="16" fill="hold" nodeType="withEffect">
                                  <p:stCondLst>
                                    <p:cond delay="0"/>
                                  </p:stCondLst>
                                  <p:childTnLst>
                                    <p:set>
                                      <p:cBhvr>
                                        <p:cTn id="156" dur="1" fill="hold">
                                          <p:stCondLst>
                                            <p:cond delay="0"/>
                                          </p:stCondLst>
                                        </p:cTn>
                                        <p:tgtEl>
                                          <p:spTgt spid="70"/>
                                        </p:tgtEl>
                                        <p:attrNameLst>
                                          <p:attrName>style.visibility</p:attrName>
                                        </p:attrNameLst>
                                      </p:cBhvr>
                                      <p:to>
                                        <p:strVal val="visible"/>
                                      </p:to>
                                    </p:set>
                                    <p:anim calcmode="lin" valueType="num">
                                      <p:cBhvr>
                                        <p:cTn id="157" dur="500" fill="hold"/>
                                        <p:tgtEl>
                                          <p:spTgt spid="70"/>
                                        </p:tgtEl>
                                        <p:attrNameLst>
                                          <p:attrName>ppt_w</p:attrName>
                                        </p:attrNameLst>
                                      </p:cBhvr>
                                      <p:tavLst>
                                        <p:tav tm="0">
                                          <p:val>
                                            <p:fltVal val="0"/>
                                          </p:val>
                                        </p:tav>
                                        <p:tav tm="100000">
                                          <p:val>
                                            <p:strVal val="#ppt_w"/>
                                          </p:val>
                                        </p:tav>
                                      </p:tavLst>
                                    </p:anim>
                                    <p:anim calcmode="lin" valueType="num">
                                      <p:cBhvr>
                                        <p:cTn id="158" dur="500" fill="hold"/>
                                        <p:tgtEl>
                                          <p:spTgt spid="70"/>
                                        </p:tgtEl>
                                        <p:attrNameLst>
                                          <p:attrName>ppt_h</p:attrName>
                                        </p:attrNameLst>
                                      </p:cBhvr>
                                      <p:tavLst>
                                        <p:tav tm="0">
                                          <p:val>
                                            <p:fltVal val="0"/>
                                          </p:val>
                                        </p:tav>
                                        <p:tav tm="100000">
                                          <p:val>
                                            <p:strVal val="#ppt_h"/>
                                          </p:val>
                                        </p:tav>
                                      </p:tavLst>
                                    </p:anim>
                                    <p:animEffect transition="in" filter="fade">
                                      <p:cBhvr>
                                        <p:cTn id="159"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57" grpId="0" animBg="1"/>
      <p:bldP spid="58" grpId="0" animBg="1"/>
      <p:bldP spid="59" grpId="0" animBg="1"/>
      <p:bldP spid="60" grpId="0" animBg="1"/>
      <p:bldP spid="63" grpId="0" animBg="1"/>
      <p:bldP spid="68" grpId="0" animBg="1"/>
      <p:bldP spid="71" grpId="0" animBg="1"/>
      <p:bldP spid="72" grpId="0" animBg="1"/>
      <p:bldP spid="88" grpId="0" animBg="1"/>
      <p:bldP spid="94" grpId="0" animBg="1"/>
      <p:bldP spid="5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Freeform 55">
            <a:extLst>
              <a:ext uri="{FF2B5EF4-FFF2-40B4-BE49-F238E27FC236}">
                <a16:creationId xmlns:a16="http://schemas.microsoft.com/office/drawing/2014/main" id="{C7F2EACA-165D-4349-9072-CFC802365364}"/>
              </a:ext>
            </a:extLst>
          </p:cNvPr>
          <p:cNvSpPr/>
          <p:nvPr/>
        </p:nvSpPr>
        <p:spPr>
          <a:xfrm rot="10800000" flipV="1">
            <a:off x="0" y="9791"/>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72" name="Group 71"/>
          <p:cNvGrpSpPr/>
          <p:nvPr/>
        </p:nvGrpSpPr>
        <p:grpSpPr>
          <a:xfrm>
            <a:off x="7205133" y="2068763"/>
            <a:ext cx="1238251" cy="1371601"/>
            <a:chOff x="5403850" y="2404837"/>
            <a:chExt cx="928688" cy="1028701"/>
          </a:xfrm>
          <a:effectLst>
            <a:outerShdw blurRad="50800" dist="38100" dir="2700000" algn="tl" rotWithShape="0">
              <a:prstClr val="black">
                <a:alpha val="40000"/>
              </a:prstClr>
            </a:outerShdw>
          </a:effectLst>
        </p:grpSpPr>
        <p:sp>
          <p:nvSpPr>
            <p:cNvPr id="9238" name="Freeform 22"/>
            <p:cNvSpPr>
              <a:spLocks/>
            </p:cNvSpPr>
            <p:nvPr/>
          </p:nvSpPr>
          <p:spPr bwMode="auto">
            <a:xfrm rot="5400000">
              <a:off x="5715794" y="2816793"/>
              <a:ext cx="515938" cy="717550"/>
            </a:xfrm>
            <a:custGeom>
              <a:avLst/>
              <a:gdLst/>
              <a:ahLst/>
              <a:cxnLst>
                <a:cxn ang="0">
                  <a:pos x="0" y="322"/>
                </a:cxn>
                <a:cxn ang="0">
                  <a:pos x="0" y="0"/>
                </a:cxn>
                <a:cxn ang="0">
                  <a:pos x="325" y="199"/>
                </a:cxn>
                <a:cxn ang="0">
                  <a:pos x="325" y="452"/>
                </a:cxn>
                <a:cxn ang="0">
                  <a:pos x="0" y="322"/>
                </a:cxn>
              </a:cxnLst>
              <a:rect l="0" t="0" r="r" b="b"/>
              <a:pathLst>
                <a:path w="325" h="452">
                  <a:moveTo>
                    <a:pt x="0" y="322"/>
                  </a:moveTo>
                  <a:lnTo>
                    <a:pt x="0" y="0"/>
                  </a:lnTo>
                  <a:lnTo>
                    <a:pt x="325" y="199"/>
                  </a:lnTo>
                  <a:lnTo>
                    <a:pt x="325" y="452"/>
                  </a:lnTo>
                  <a:lnTo>
                    <a:pt x="0" y="322"/>
                  </a:lnTo>
                  <a:close/>
                </a:path>
              </a:pathLst>
            </a:custGeom>
            <a:solidFill>
              <a:srgbClr val="515C6E"/>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39" name="Freeform 23"/>
            <p:cNvSpPr>
              <a:spLocks/>
            </p:cNvSpPr>
            <p:nvPr/>
          </p:nvSpPr>
          <p:spPr bwMode="auto">
            <a:xfrm rot="5400000">
              <a:off x="5098257" y="2710431"/>
              <a:ext cx="1028700" cy="417513"/>
            </a:xfrm>
            <a:custGeom>
              <a:avLst/>
              <a:gdLst/>
              <a:ahLst/>
              <a:cxnLst>
                <a:cxn ang="0">
                  <a:pos x="323" y="263"/>
                </a:cxn>
                <a:cxn ang="0">
                  <a:pos x="0" y="128"/>
                </a:cxn>
                <a:cxn ang="0">
                  <a:pos x="323" y="0"/>
                </a:cxn>
                <a:cxn ang="0">
                  <a:pos x="648" y="130"/>
                </a:cxn>
                <a:cxn ang="0">
                  <a:pos x="323" y="263"/>
                </a:cxn>
              </a:cxnLst>
              <a:rect l="0" t="0" r="r" b="b"/>
              <a:pathLst>
                <a:path w="648" h="263">
                  <a:moveTo>
                    <a:pt x="323" y="263"/>
                  </a:moveTo>
                  <a:lnTo>
                    <a:pt x="0" y="128"/>
                  </a:lnTo>
                  <a:lnTo>
                    <a:pt x="323" y="0"/>
                  </a:lnTo>
                  <a:lnTo>
                    <a:pt x="648" y="130"/>
                  </a:lnTo>
                  <a:lnTo>
                    <a:pt x="323" y="263"/>
                  </a:lnTo>
                  <a:close/>
                </a:path>
              </a:pathLst>
            </a:custGeom>
            <a:solidFill>
              <a:srgbClr val="152032"/>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40" name="Freeform 24"/>
            <p:cNvSpPr>
              <a:spLocks/>
            </p:cNvSpPr>
            <p:nvPr/>
          </p:nvSpPr>
          <p:spPr bwMode="auto">
            <a:xfrm rot="5400000">
              <a:off x="5718969" y="2304031"/>
              <a:ext cx="512763" cy="714375"/>
            </a:xfrm>
            <a:custGeom>
              <a:avLst/>
              <a:gdLst/>
              <a:ahLst/>
              <a:cxnLst>
                <a:cxn ang="0">
                  <a:pos x="323" y="322"/>
                </a:cxn>
                <a:cxn ang="0">
                  <a:pos x="0" y="450"/>
                </a:cxn>
                <a:cxn ang="0">
                  <a:pos x="0" y="192"/>
                </a:cxn>
                <a:cxn ang="0">
                  <a:pos x="323" y="0"/>
                </a:cxn>
                <a:cxn ang="0">
                  <a:pos x="323" y="322"/>
                </a:cxn>
              </a:cxnLst>
              <a:rect l="0" t="0" r="r" b="b"/>
              <a:pathLst>
                <a:path w="323" h="450">
                  <a:moveTo>
                    <a:pt x="323" y="322"/>
                  </a:moveTo>
                  <a:lnTo>
                    <a:pt x="0" y="450"/>
                  </a:lnTo>
                  <a:lnTo>
                    <a:pt x="0" y="192"/>
                  </a:lnTo>
                  <a:lnTo>
                    <a:pt x="323" y="0"/>
                  </a:lnTo>
                  <a:lnTo>
                    <a:pt x="323" y="322"/>
                  </a:lnTo>
                  <a:close/>
                </a:path>
              </a:pathLst>
            </a:custGeom>
            <a:solidFill>
              <a:srgbClr val="333E50"/>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1" name="Group 70"/>
          <p:cNvGrpSpPr/>
          <p:nvPr/>
        </p:nvGrpSpPr>
        <p:grpSpPr>
          <a:xfrm>
            <a:off x="6432550" y="1658130"/>
            <a:ext cx="1073151" cy="2163233"/>
            <a:chOff x="4824412" y="2096862"/>
            <a:chExt cx="804863" cy="1622425"/>
          </a:xfrm>
          <a:effectLst>
            <a:outerShdw blurRad="50800" dist="38100" dir="2700000" algn="tl" rotWithShape="0">
              <a:prstClr val="black">
                <a:alpha val="40000"/>
              </a:prstClr>
            </a:outerShdw>
          </a:effectLst>
        </p:grpSpPr>
        <p:sp>
          <p:nvSpPr>
            <p:cNvPr id="9241" name="Freeform 25"/>
            <p:cNvSpPr>
              <a:spLocks/>
            </p:cNvSpPr>
            <p:nvPr/>
          </p:nvSpPr>
          <p:spPr bwMode="auto">
            <a:xfrm rot="5400000">
              <a:off x="4893469" y="2181794"/>
              <a:ext cx="820738" cy="650875"/>
            </a:xfrm>
            <a:custGeom>
              <a:avLst/>
              <a:gdLst/>
              <a:ahLst/>
              <a:cxnLst>
                <a:cxn ang="0">
                  <a:pos x="0" y="410"/>
                </a:cxn>
                <a:cxn ang="0">
                  <a:pos x="0" y="147"/>
                </a:cxn>
                <a:cxn ang="0">
                  <a:pos x="517" y="0"/>
                </a:cxn>
                <a:cxn ang="0">
                  <a:pos x="517" y="336"/>
                </a:cxn>
                <a:cxn ang="0">
                  <a:pos x="0" y="410"/>
                </a:cxn>
              </a:cxnLst>
              <a:rect l="0" t="0" r="r" b="b"/>
              <a:pathLst>
                <a:path w="517" h="410">
                  <a:moveTo>
                    <a:pt x="0" y="410"/>
                  </a:moveTo>
                  <a:lnTo>
                    <a:pt x="0" y="147"/>
                  </a:lnTo>
                  <a:lnTo>
                    <a:pt x="517" y="0"/>
                  </a:lnTo>
                  <a:lnTo>
                    <a:pt x="517" y="336"/>
                  </a:lnTo>
                  <a:lnTo>
                    <a:pt x="0" y="410"/>
                  </a:lnTo>
                  <a:close/>
                </a:path>
              </a:pathLst>
            </a:custGeom>
            <a:solidFill>
              <a:srgbClr val="44546B"/>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42" name="Freeform 26"/>
            <p:cNvSpPr>
              <a:spLocks/>
            </p:cNvSpPr>
            <p:nvPr/>
          </p:nvSpPr>
          <p:spPr bwMode="auto">
            <a:xfrm rot="5400000">
              <a:off x="4897437" y="2987449"/>
              <a:ext cx="801688" cy="661988"/>
            </a:xfrm>
            <a:custGeom>
              <a:avLst/>
              <a:gdLst/>
              <a:ahLst/>
              <a:cxnLst>
                <a:cxn ang="0">
                  <a:pos x="505" y="417"/>
                </a:cxn>
                <a:cxn ang="0">
                  <a:pos x="0" y="336"/>
                </a:cxn>
                <a:cxn ang="0">
                  <a:pos x="0" y="0"/>
                </a:cxn>
                <a:cxn ang="0">
                  <a:pos x="503" y="149"/>
                </a:cxn>
                <a:cxn ang="0">
                  <a:pos x="505" y="417"/>
                </a:cxn>
                <a:cxn ang="0">
                  <a:pos x="505" y="417"/>
                </a:cxn>
              </a:cxnLst>
              <a:rect l="0" t="0" r="r" b="b"/>
              <a:pathLst>
                <a:path w="505" h="417">
                  <a:moveTo>
                    <a:pt x="505" y="417"/>
                  </a:moveTo>
                  <a:lnTo>
                    <a:pt x="0" y="336"/>
                  </a:lnTo>
                  <a:lnTo>
                    <a:pt x="0" y="0"/>
                  </a:lnTo>
                  <a:lnTo>
                    <a:pt x="503" y="149"/>
                  </a:lnTo>
                  <a:lnTo>
                    <a:pt x="505" y="417"/>
                  </a:lnTo>
                  <a:lnTo>
                    <a:pt x="505" y="417"/>
                  </a:lnTo>
                  <a:close/>
                </a:path>
              </a:pathLst>
            </a:custGeom>
            <a:solidFill>
              <a:srgbClr val="627289"/>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43" name="Freeform 27"/>
            <p:cNvSpPr>
              <a:spLocks/>
            </p:cNvSpPr>
            <p:nvPr/>
          </p:nvSpPr>
          <p:spPr bwMode="auto">
            <a:xfrm rot="5400000">
              <a:off x="4148931" y="2772343"/>
              <a:ext cx="1622425" cy="271463"/>
            </a:xfrm>
            <a:custGeom>
              <a:avLst/>
              <a:gdLst/>
              <a:ahLst/>
              <a:cxnLst>
                <a:cxn ang="0">
                  <a:pos x="517" y="0"/>
                </a:cxn>
                <a:cxn ang="0">
                  <a:pos x="1022" y="81"/>
                </a:cxn>
                <a:cxn ang="0">
                  <a:pos x="517" y="171"/>
                </a:cxn>
                <a:cxn ang="0">
                  <a:pos x="0" y="74"/>
                </a:cxn>
                <a:cxn ang="0">
                  <a:pos x="517" y="0"/>
                </a:cxn>
              </a:cxnLst>
              <a:rect l="0" t="0" r="r" b="b"/>
              <a:pathLst>
                <a:path w="1022" h="171">
                  <a:moveTo>
                    <a:pt x="517" y="0"/>
                  </a:moveTo>
                  <a:lnTo>
                    <a:pt x="1022" y="81"/>
                  </a:lnTo>
                  <a:lnTo>
                    <a:pt x="517" y="171"/>
                  </a:lnTo>
                  <a:lnTo>
                    <a:pt x="0" y="74"/>
                  </a:lnTo>
                  <a:lnTo>
                    <a:pt x="517" y="0"/>
                  </a:lnTo>
                  <a:close/>
                </a:path>
              </a:pathLst>
            </a:custGeom>
            <a:solidFill>
              <a:srgbClr val="26364D"/>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8" name="Group 67"/>
          <p:cNvGrpSpPr/>
          <p:nvPr/>
        </p:nvGrpSpPr>
        <p:grpSpPr>
          <a:xfrm>
            <a:off x="3748617" y="2068763"/>
            <a:ext cx="1244601" cy="1371601"/>
            <a:chOff x="2811462" y="2404837"/>
            <a:chExt cx="933451" cy="1028701"/>
          </a:xfrm>
          <a:effectLst>
            <a:outerShdw blurRad="50800" dist="38100" dir="8100000" algn="tr" rotWithShape="0">
              <a:prstClr val="black">
                <a:alpha val="40000"/>
              </a:prstClr>
            </a:outerShdw>
          </a:effectLst>
        </p:grpSpPr>
        <p:sp>
          <p:nvSpPr>
            <p:cNvPr id="9244" name="Freeform 28"/>
            <p:cNvSpPr>
              <a:spLocks/>
            </p:cNvSpPr>
            <p:nvPr/>
          </p:nvSpPr>
          <p:spPr bwMode="auto">
            <a:xfrm rot="5400000">
              <a:off x="2914650" y="2814412"/>
              <a:ext cx="515938" cy="722313"/>
            </a:xfrm>
            <a:custGeom>
              <a:avLst/>
              <a:gdLst/>
              <a:ahLst/>
              <a:cxnLst>
                <a:cxn ang="0">
                  <a:pos x="0" y="130"/>
                </a:cxn>
                <a:cxn ang="0">
                  <a:pos x="0" y="455"/>
                </a:cxn>
                <a:cxn ang="0">
                  <a:pos x="325" y="253"/>
                </a:cxn>
                <a:cxn ang="0">
                  <a:pos x="325" y="0"/>
                </a:cxn>
                <a:cxn ang="0">
                  <a:pos x="0" y="130"/>
                </a:cxn>
              </a:cxnLst>
              <a:rect l="0" t="0" r="r" b="b"/>
              <a:pathLst>
                <a:path w="325" h="455">
                  <a:moveTo>
                    <a:pt x="0" y="130"/>
                  </a:moveTo>
                  <a:lnTo>
                    <a:pt x="0" y="455"/>
                  </a:lnTo>
                  <a:lnTo>
                    <a:pt x="325" y="253"/>
                  </a:lnTo>
                  <a:lnTo>
                    <a:pt x="325" y="0"/>
                  </a:lnTo>
                  <a:lnTo>
                    <a:pt x="0" y="130"/>
                  </a:lnTo>
                  <a:close/>
                </a:path>
              </a:pathLst>
            </a:custGeom>
            <a:solidFill>
              <a:srgbClr val="FF5243"/>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245" name="Freeform 29"/>
            <p:cNvSpPr>
              <a:spLocks/>
            </p:cNvSpPr>
            <p:nvPr/>
          </p:nvSpPr>
          <p:spPr bwMode="auto">
            <a:xfrm rot="5400000">
              <a:off x="3021807" y="2710431"/>
              <a:ext cx="1028700" cy="417513"/>
            </a:xfrm>
            <a:custGeom>
              <a:avLst/>
              <a:gdLst/>
              <a:ahLst/>
              <a:cxnLst>
                <a:cxn ang="0">
                  <a:pos x="323" y="0"/>
                </a:cxn>
                <a:cxn ang="0">
                  <a:pos x="0" y="135"/>
                </a:cxn>
                <a:cxn ang="0">
                  <a:pos x="323" y="263"/>
                </a:cxn>
                <a:cxn ang="0">
                  <a:pos x="648" y="133"/>
                </a:cxn>
                <a:cxn ang="0">
                  <a:pos x="323" y="0"/>
                </a:cxn>
              </a:cxnLst>
              <a:rect l="0" t="0" r="r" b="b"/>
              <a:pathLst>
                <a:path w="648" h="263">
                  <a:moveTo>
                    <a:pt x="323" y="0"/>
                  </a:moveTo>
                  <a:lnTo>
                    <a:pt x="0" y="135"/>
                  </a:lnTo>
                  <a:lnTo>
                    <a:pt x="323" y="263"/>
                  </a:lnTo>
                  <a:lnTo>
                    <a:pt x="648" y="133"/>
                  </a:lnTo>
                  <a:lnTo>
                    <a:pt x="323" y="0"/>
                  </a:lnTo>
                  <a:close/>
                </a:path>
              </a:pathLst>
            </a:custGeom>
            <a:solidFill>
              <a:srgbClr val="C70C00"/>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46" name="Freeform 30"/>
            <p:cNvSpPr>
              <a:spLocks/>
            </p:cNvSpPr>
            <p:nvPr/>
          </p:nvSpPr>
          <p:spPr bwMode="auto">
            <a:xfrm rot="5400000">
              <a:off x="2914650" y="2301650"/>
              <a:ext cx="512763" cy="719138"/>
            </a:xfrm>
            <a:custGeom>
              <a:avLst/>
              <a:gdLst/>
              <a:ahLst/>
              <a:cxnLst>
                <a:cxn ang="0">
                  <a:pos x="323" y="128"/>
                </a:cxn>
                <a:cxn ang="0">
                  <a:pos x="0" y="0"/>
                </a:cxn>
                <a:cxn ang="0">
                  <a:pos x="0" y="258"/>
                </a:cxn>
                <a:cxn ang="0">
                  <a:pos x="323" y="453"/>
                </a:cxn>
                <a:cxn ang="0">
                  <a:pos x="323" y="128"/>
                </a:cxn>
              </a:cxnLst>
              <a:rect l="0" t="0" r="r" b="b"/>
              <a:pathLst>
                <a:path w="323" h="453">
                  <a:moveTo>
                    <a:pt x="323" y="128"/>
                  </a:moveTo>
                  <a:lnTo>
                    <a:pt x="0" y="0"/>
                  </a:lnTo>
                  <a:lnTo>
                    <a:pt x="0" y="258"/>
                  </a:lnTo>
                  <a:lnTo>
                    <a:pt x="323" y="453"/>
                  </a:lnTo>
                  <a:lnTo>
                    <a:pt x="323" y="128"/>
                  </a:lnTo>
                  <a:close/>
                </a:path>
              </a:pathLst>
            </a:custGeom>
            <a:solidFill>
              <a:srgbClr val="EF3425"/>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9" name="Group 68"/>
          <p:cNvGrpSpPr/>
          <p:nvPr/>
        </p:nvGrpSpPr>
        <p:grpSpPr>
          <a:xfrm>
            <a:off x="4692650" y="1658130"/>
            <a:ext cx="1073151" cy="2163233"/>
            <a:chOff x="3519487" y="2096862"/>
            <a:chExt cx="804863" cy="1622425"/>
          </a:xfrm>
          <a:effectLst>
            <a:outerShdw blurRad="50800" dist="38100" dir="8100000" algn="tr" rotWithShape="0">
              <a:prstClr val="black">
                <a:alpha val="40000"/>
              </a:prstClr>
            </a:outerShdw>
          </a:effectLst>
        </p:grpSpPr>
        <p:sp>
          <p:nvSpPr>
            <p:cNvPr id="9247" name="Freeform 31"/>
            <p:cNvSpPr>
              <a:spLocks/>
            </p:cNvSpPr>
            <p:nvPr/>
          </p:nvSpPr>
          <p:spPr bwMode="auto">
            <a:xfrm rot="5400000">
              <a:off x="3434557" y="2181794"/>
              <a:ext cx="820738" cy="650875"/>
            </a:xfrm>
            <a:custGeom>
              <a:avLst/>
              <a:gdLst/>
              <a:ahLst/>
              <a:cxnLst>
                <a:cxn ang="0">
                  <a:pos x="0" y="0"/>
                </a:cxn>
                <a:cxn ang="0">
                  <a:pos x="0" y="263"/>
                </a:cxn>
                <a:cxn ang="0">
                  <a:pos x="517" y="410"/>
                </a:cxn>
                <a:cxn ang="0">
                  <a:pos x="517" y="74"/>
                </a:cxn>
                <a:cxn ang="0">
                  <a:pos x="0" y="0"/>
                </a:cxn>
              </a:cxnLst>
              <a:rect l="0" t="0" r="r" b="b"/>
              <a:pathLst>
                <a:path w="517" h="410">
                  <a:moveTo>
                    <a:pt x="0" y="0"/>
                  </a:moveTo>
                  <a:lnTo>
                    <a:pt x="0" y="263"/>
                  </a:lnTo>
                  <a:lnTo>
                    <a:pt x="517" y="410"/>
                  </a:lnTo>
                  <a:lnTo>
                    <a:pt x="517" y="74"/>
                  </a:lnTo>
                  <a:lnTo>
                    <a:pt x="0" y="0"/>
                  </a:lnTo>
                  <a:close/>
                </a:path>
              </a:pathLst>
            </a:custGeom>
            <a:solidFill>
              <a:srgbClr val="8397B1"/>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48" name="Freeform 32"/>
            <p:cNvSpPr>
              <a:spLocks/>
            </p:cNvSpPr>
            <p:nvPr/>
          </p:nvSpPr>
          <p:spPr bwMode="auto">
            <a:xfrm rot="5400000">
              <a:off x="3449637" y="2987449"/>
              <a:ext cx="801688" cy="661988"/>
            </a:xfrm>
            <a:custGeom>
              <a:avLst/>
              <a:gdLst/>
              <a:ahLst/>
              <a:cxnLst>
                <a:cxn ang="0">
                  <a:pos x="505" y="0"/>
                </a:cxn>
                <a:cxn ang="0">
                  <a:pos x="0" y="81"/>
                </a:cxn>
                <a:cxn ang="0">
                  <a:pos x="0" y="417"/>
                </a:cxn>
                <a:cxn ang="0">
                  <a:pos x="503" y="270"/>
                </a:cxn>
                <a:cxn ang="0">
                  <a:pos x="505" y="0"/>
                </a:cxn>
                <a:cxn ang="0">
                  <a:pos x="505" y="0"/>
                </a:cxn>
              </a:cxnLst>
              <a:rect l="0" t="0" r="r" b="b"/>
              <a:pathLst>
                <a:path w="505" h="417">
                  <a:moveTo>
                    <a:pt x="505" y="0"/>
                  </a:moveTo>
                  <a:lnTo>
                    <a:pt x="0" y="81"/>
                  </a:lnTo>
                  <a:lnTo>
                    <a:pt x="0" y="417"/>
                  </a:lnTo>
                  <a:lnTo>
                    <a:pt x="503" y="270"/>
                  </a:lnTo>
                  <a:lnTo>
                    <a:pt x="505" y="0"/>
                  </a:lnTo>
                  <a:lnTo>
                    <a:pt x="505" y="0"/>
                  </a:lnTo>
                  <a:close/>
                </a:path>
              </a:pathLst>
            </a:custGeom>
            <a:solidFill>
              <a:srgbClr val="A1B5CF"/>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49" name="Freeform 33"/>
            <p:cNvSpPr>
              <a:spLocks/>
            </p:cNvSpPr>
            <p:nvPr/>
          </p:nvSpPr>
          <p:spPr bwMode="auto">
            <a:xfrm rot="5400000">
              <a:off x="3377406" y="2772343"/>
              <a:ext cx="1622425" cy="271463"/>
            </a:xfrm>
            <a:custGeom>
              <a:avLst/>
              <a:gdLst/>
              <a:ahLst/>
              <a:cxnLst>
                <a:cxn ang="0">
                  <a:pos x="0" y="97"/>
                </a:cxn>
                <a:cxn ang="0">
                  <a:pos x="517" y="171"/>
                </a:cxn>
                <a:cxn ang="0">
                  <a:pos x="1022" y="90"/>
                </a:cxn>
                <a:cxn ang="0">
                  <a:pos x="517" y="0"/>
                </a:cxn>
                <a:cxn ang="0">
                  <a:pos x="0" y="97"/>
                </a:cxn>
              </a:cxnLst>
              <a:rect l="0" t="0" r="r" b="b"/>
              <a:pathLst>
                <a:path w="1022" h="171">
                  <a:moveTo>
                    <a:pt x="0" y="97"/>
                  </a:moveTo>
                  <a:lnTo>
                    <a:pt x="517" y="171"/>
                  </a:lnTo>
                  <a:lnTo>
                    <a:pt x="1022" y="90"/>
                  </a:lnTo>
                  <a:lnTo>
                    <a:pt x="517" y="0"/>
                  </a:lnTo>
                  <a:lnTo>
                    <a:pt x="0" y="97"/>
                  </a:lnTo>
                  <a:close/>
                </a:path>
              </a:pathLst>
            </a:custGeom>
            <a:solidFill>
              <a:srgbClr val="5B7989"/>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0" name="Group 69"/>
          <p:cNvGrpSpPr/>
          <p:nvPr/>
        </p:nvGrpSpPr>
        <p:grpSpPr>
          <a:xfrm>
            <a:off x="5609168" y="1241145"/>
            <a:ext cx="948267" cy="3014133"/>
            <a:chOff x="4206876" y="1784124"/>
            <a:chExt cx="711200" cy="2260600"/>
          </a:xfrm>
          <a:effectLst>
            <a:outerShdw blurRad="63500" sx="102000" sy="102000" algn="ctr" rotWithShape="0">
              <a:prstClr val="black">
                <a:alpha val="40000"/>
              </a:prstClr>
            </a:outerShdw>
          </a:effectLst>
        </p:grpSpPr>
        <p:sp>
          <p:nvSpPr>
            <p:cNvPr id="9250" name="Freeform 34"/>
            <p:cNvSpPr>
              <a:spLocks/>
            </p:cNvSpPr>
            <p:nvPr/>
          </p:nvSpPr>
          <p:spPr bwMode="auto">
            <a:xfrm rot="5400000">
              <a:off x="3998913" y="3125562"/>
              <a:ext cx="1127125" cy="711200"/>
            </a:xfrm>
            <a:custGeom>
              <a:avLst/>
              <a:gdLst/>
              <a:ahLst/>
              <a:cxnLst>
                <a:cxn ang="0">
                  <a:pos x="0" y="448"/>
                </a:cxn>
                <a:cxn ang="0">
                  <a:pos x="0" y="0"/>
                </a:cxn>
                <a:cxn ang="0">
                  <a:pos x="710" y="78"/>
                </a:cxn>
                <a:cxn ang="0">
                  <a:pos x="710" y="369"/>
                </a:cxn>
                <a:cxn ang="0">
                  <a:pos x="0" y="448"/>
                </a:cxn>
              </a:cxnLst>
              <a:rect l="0" t="0" r="r" b="b"/>
              <a:pathLst>
                <a:path w="710" h="448">
                  <a:moveTo>
                    <a:pt x="0" y="448"/>
                  </a:moveTo>
                  <a:lnTo>
                    <a:pt x="0" y="0"/>
                  </a:lnTo>
                  <a:lnTo>
                    <a:pt x="710" y="78"/>
                  </a:lnTo>
                  <a:lnTo>
                    <a:pt x="710" y="369"/>
                  </a:lnTo>
                  <a:lnTo>
                    <a:pt x="0" y="448"/>
                  </a:lnTo>
                  <a:close/>
                </a:path>
              </a:pathLst>
            </a:custGeom>
            <a:solidFill>
              <a:schemeClr val="accent3">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51" name="Freeform 35"/>
            <p:cNvSpPr>
              <a:spLocks/>
            </p:cNvSpPr>
            <p:nvPr/>
          </p:nvSpPr>
          <p:spPr bwMode="auto">
            <a:xfrm rot="5400000">
              <a:off x="3995738" y="1995262"/>
              <a:ext cx="1133475" cy="711200"/>
            </a:xfrm>
            <a:custGeom>
              <a:avLst/>
              <a:gdLst/>
              <a:ahLst/>
              <a:cxnLst>
                <a:cxn ang="0">
                  <a:pos x="714" y="0"/>
                </a:cxn>
                <a:cxn ang="0">
                  <a:pos x="714" y="448"/>
                </a:cxn>
                <a:cxn ang="0">
                  <a:pos x="0" y="369"/>
                </a:cxn>
                <a:cxn ang="0">
                  <a:pos x="0" y="83"/>
                </a:cxn>
                <a:cxn ang="0">
                  <a:pos x="714" y="0"/>
                </a:cxn>
              </a:cxnLst>
              <a:rect l="0" t="0" r="r" b="b"/>
              <a:pathLst>
                <a:path w="714" h="448">
                  <a:moveTo>
                    <a:pt x="714" y="0"/>
                  </a:moveTo>
                  <a:lnTo>
                    <a:pt x="714" y="448"/>
                  </a:lnTo>
                  <a:lnTo>
                    <a:pt x="0" y="369"/>
                  </a:lnTo>
                  <a:lnTo>
                    <a:pt x="0" y="83"/>
                  </a:lnTo>
                  <a:lnTo>
                    <a:pt x="714" y="0"/>
                  </a:ln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9" name="Group 81"/>
          <p:cNvGrpSpPr/>
          <p:nvPr/>
        </p:nvGrpSpPr>
        <p:grpSpPr>
          <a:xfrm flipH="1" flipV="1">
            <a:off x="7258012" y="3897013"/>
            <a:ext cx="1461718" cy="995810"/>
            <a:chOff x="3376482" y="1459073"/>
            <a:chExt cx="455253" cy="221445"/>
          </a:xfrm>
        </p:grpSpPr>
        <p:cxnSp>
          <p:nvCxnSpPr>
            <p:cNvPr id="60" name="Straight Connector 59"/>
            <p:cNvCxnSpPr/>
            <p:nvPr/>
          </p:nvCxnSpPr>
          <p:spPr>
            <a:xfrm flipH="1" flipV="1">
              <a:off x="3592681" y="1460250"/>
              <a:ext cx="239054" cy="220268"/>
            </a:xfrm>
            <a:prstGeom prst="line">
              <a:avLst/>
            </a:prstGeom>
            <a:ln w="19050" cap="rnd">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H="1" flipV="1">
              <a:off x="3376482" y="1459073"/>
              <a:ext cx="216200" cy="0"/>
            </a:xfrm>
            <a:prstGeom prst="line">
              <a:avLst/>
            </a:prstGeom>
            <a:ln w="19050" cap="rnd">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a:off x="9146553" y="1688655"/>
            <a:ext cx="2623176" cy="1386308"/>
            <a:chOff x="1879600" y="3087314"/>
            <a:chExt cx="4564985" cy="832554"/>
          </a:xfrm>
        </p:grpSpPr>
        <p:sp>
          <p:nvSpPr>
            <p:cNvPr id="54" name="Text Box 10"/>
            <p:cNvSpPr txBox="1">
              <a:spLocks noChangeArrowheads="1"/>
            </p:cNvSpPr>
            <p:nvPr/>
          </p:nvSpPr>
          <p:spPr bwMode="auto">
            <a:xfrm>
              <a:off x="1879600" y="3365358"/>
              <a:ext cx="4564985" cy="554510"/>
            </a:xfrm>
            <a:prstGeom prst="rect">
              <a:avLst/>
            </a:prstGeom>
            <a:noFill/>
            <a:ln w="9525">
              <a:noFill/>
              <a:miter lim="800000"/>
              <a:headEnd/>
              <a:tailEnd/>
            </a:ln>
          </p:spPr>
          <p:txBody>
            <a:bodyPr wrap="square" lIns="60960" tIns="30480" rIns="60960" bIns="30480">
              <a:spAutoFit/>
            </a:bodyPr>
            <a:lstStyle/>
            <a:p>
              <a:r>
                <a:rPr lang="en-US" sz="1400" dirty="0">
                  <a:solidFill>
                    <a:schemeClr val="bg1">
                      <a:lumMod val="95000"/>
                    </a:schemeClr>
                  </a:solidFill>
                  <a:latin typeface="Candara" panose="020E0502030303020204" pitchFamily="34" charset="0"/>
                </a:rPr>
                <a:t>Five Players per Team</a:t>
              </a:r>
            </a:p>
            <a:p>
              <a:r>
                <a:rPr lang="en-US" sz="1400" dirty="0">
                  <a:solidFill>
                    <a:schemeClr val="bg1">
                      <a:lumMod val="95000"/>
                    </a:schemeClr>
                  </a:solidFill>
                  <a:latin typeface="Candara" panose="020E0502030303020204" pitchFamily="34" charset="0"/>
                </a:rPr>
                <a:t>Five Champions per Team</a:t>
              </a:r>
            </a:p>
            <a:p>
              <a:r>
                <a:rPr lang="en-US" sz="1400" dirty="0">
                  <a:solidFill>
                    <a:schemeClr val="bg1">
                      <a:lumMod val="95000"/>
                    </a:schemeClr>
                  </a:solidFill>
                  <a:latin typeface="Candara" panose="020E0502030303020204" pitchFamily="34" charset="0"/>
                </a:rPr>
                <a:t>Objective: Destroy Red team base</a:t>
              </a:r>
            </a:p>
          </p:txBody>
        </p:sp>
        <p:sp>
          <p:nvSpPr>
            <p:cNvPr id="55" name="Rectangle 54"/>
            <p:cNvSpPr/>
            <p:nvPr/>
          </p:nvSpPr>
          <p:spPr>
            <a:xfrm>
              <a:off x="1942961" y="3087314"/>
              <a:ext cx="3182571" cy="219659"/>
            </a:xfrm>
            <a:prstGeom prst="rect">
              <a:avLst/>
            </a:prstGeom>
            <a:solidFill>
              <a:srgbClr val="333E50"/>
            </a:solidFill>
            <a:ln w="6350">
              <a:solidFill>
                <a:schemeClr val="bg1"/>
              </a:solidFill>
            </a:ln>
            <a:effectLst>
              <a:outerShdw blurRad="50800" dist="38100" dir="2700000" algn="tl" rotWithShape="0">
                <a:prstClr val="black">
                  <a:alpha val="40000"/>
                </a:prstClr>
              </a:outerShdw>
            </a:effectLst>
          </p:spPr>
          <p:txBody>
            <a:bodyPr wrap="square" anchor="ctr" anchorCtr="1">
              <a:spAutoFit/>
            </a:bodyPr>
            <a:lstStyle/>
            <a:p>
              <a:pPr marL="0" marR="0" lvl="0" indent="0" algn="ctr" defTabSz="145094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ndara" panose="020E0502030303020204" pitchFamily="34" charset="0"/>
                  <a:ea typeface="Open Sans" pitchFamily="34" charset="0"/>
                  <a:cs typeface="Open Sans" pitchFamily="34" charset="0"/>
                </a:rPr>
                <a:t>BLUE TEAM</a:t>
              </a:r>
            </a:p>
          </p:txBody>
        </p:sp>
      </p:grpSp>
      <p:grpSp>
        <p:nvGrpSpPr>
          <p:cNvPr id="62" name="Group 61"/>
          <p:cNvGrpSpPr/>
          <p:nvPr/>
        </p:nvGrpSpPr>
        <p:grpSpPr>
          <a:xfrm>
            <a:off x="646910" y="1994335"/>
            <a:ext cx="2623176" cy="1386307"/>
            <a:chOff x="1879600" y="3087314"/>
            <a:chExt cx="4564985" cy="832553"/>
          </a:xfrm>
        </p:grpSpPr>
        <p:sp>
          <p:nvSpPr>
            <p:cNvPr id="63" name="Text Box 10"/>
            <p:cNvSpPr txBox="1">
              <a:spLocks noChangeArrowheads="1"/>
            </p:cNvSpPr>
            <p:nvPr/>
          </p:nvSpPr>
          <p:spPr bwMode="auto">
            <a:xfrm>
              <a:off x="1879600" y="3365357"/>
              <a:ext cx="4564985" cy="554510"/>
            </a:xfrm>
            <a:prstGeom prst="rect">
              <a:avLst/>
            </a:prstGeom>
            <a:noFill/>
            <a:ln w="9525">
              <a:noFill/>
              <a:miter lim="800000"/>
              <a:headEnd/>
              <a:tailEnd/>
            </a:ln>
          </p:spPr>
          <p:txBody>
            <a:bodyPr wrap="square" lIns="60960" tIns="30480" rIns="60960" bIns="30480">
              <a:spAutoFit/>
            </a:bodyPr>
            <a:lstStyle/>
            <a:p>
              <a:r>
                <a:rPr lang="en-US" sz="1400" dirty="0">
                  <a:solidFill>
                    <a:schemeClr val="bg1">
                      <a:lumMod val="95000"/>
                    </a:schemeClr>
                  </a:solidFill>
                  <a:latin typeface="Candara" panose="020E0502030303020204" pitchFamily="34" charset="0"/>
                </a:rPr>
                <a:t>Five Players per Team</a:t>
              </a:r>
            </a:p>
            <a:p>
              <a:r>
                <a:rPr lang="en-US" sz="1400" dirty="0">
                  <a:solidFill>
                    <a:schemeClr val="bg1">
                      <a:lumMod val="95000"/>
                    </a:schemeClr>
                  </a:solidFill>
                  <a:latin typeface="Candara" panose="020E0502030303020204" pitchFamily="34" charset="0"/>
                </a:rPr>
                <a:t>Five Champions per Team</a:t>
              </a:r>
            </a:p>
            <a:p>
              <a:r>
                <a:rPr lang="en-US" sz="1400" dirty="0">
                  <a:solidFill>
                    <a:schemeClr val="bg1">
                      <a:lumMod val="95000"/>
                    </a:schemeClr>
                  </a:solidFill>
                  <a:latin typeface="Candara" panose="020E0502030303020204" pitchFamily="34" charset="0"/>
                </a:rPr>
                <a:t>Objective: Destroy Blue team base</a:t>
              </a:r>
            </a:p>
          </p:txBody>
        </p:sp>
        <p:sp>
          <p:nvSpPr>
            <p:cNvPr id="64" name="Rectangle 63"/>
            <p:cNvSpPr/>
            <p:nvPr/>
          </p:nvSpPr>
          <p:spPr>
            <a:xfrm>
              <a:off x="1942961" y="3087314"/>
              <a:ext cx="3182571" cy="219659"/>
            </a:xfrm>
            <a:prstGeom prst="rect">
              <a:avLst/>
            </a:prstGeom>
            <a:solidFill>
              <a:srgbClr val="EF3425"/>
            </a:solidFill>
            <a:ln w="6350">
              <a:solidFill>
                <a:schemeClr val="bg1"/>
              </a:solidFill>
            </a:ln>
            <a:effectLst>
              <a:outerShdw blurRad="50800" dist="38100" dir="2700000" algn="tl" rotWithShape="0">
                <a:prstClr val="black">
                  <a:alpha val="40000"/>
                </a:prstClr>
              </a:outerShdw>
            </a:effectLst>
          </p:spPr>
          <p:txBody>
            <a:bodyPr wrap="square" anchor="ctr" anchorCtr="1">
              <a:spAutoFit/>
            </a:bodyPr>
            <a:lstStyle/>
            <a:p>
              <a:pPr algn="ctr" defTabSz="1450940"/>
              <a:r>
                <a:rPr lang="en-US" b="1" dirty="0">
                  <a:solidFill>
                    <a:schemeClr val="bg1"/>
                  </a:solidFill>
                  <a:latin typeface="Candara" panose="020E0502030303020204" pitchFamily="34" charset="0"/>
                  <a:ea typeface="Open Sans" pitchFamily="34" charset="0"/>
                  <a:cs typeface="Open Sans" pitchFamily="34" charset="0"/>
                </a:rPr>
                <a:t>RED TEAM</a:t>
              </a:r>
            </a:p>
          </p:txBody>
        </p:sp>
      </p:grpSp>
      <p:grpSp>
        <p:nvGrpSpPr>
          <p:cNvPr id="65" name="Group 64"/>
          <p:cNvGrpSpPr/>
          <p:nvPr/>
        </p:nvGrpSpPr>
        <p:grpSpPr>
          <a:xfrm>
            <a:off x="5001541" y="4823651"/>
            <a:ext cx="2623176" cy="1170862"/>
            <a:chOff x="1879600" y="3087314"/>
            <a:chExt cx="4564985" cy="703167"/>
          </a:xfrm>
        </p:grpSpPr>
        <p:sp>
          <p:nvSpPr>
            <p:cNvPr id="66" name="Text Box 10"/>
            <p:cNvSpPr txBox="1">
              <a:spLocks noChangeArrowheads="1"/>
            </p:cNvSpPr>
            <p:nvPr/>
          </p:nvSpPr>
          <p:spPr bwMode="auto">
            <a:xfrm>
              <a:off x="1879600" y="3365357"/>
              <a:ext cx="4564985" cy="425124"/>
            </a:xfrm>
            <a:prstGeom prst="rect">
              <a:avLst/>
            </a:prstGeom>
            <a:noFill/>
            <a:ln w="9525">
              <a:noFill/>
              <a:miter lim="800000"/>
              <a:headEnd/>
              <a:tailEnd/>
            </a:ln>
          </p:spPr>
          <p:txBody>
            <a:bodyPr wrap="square" lIns="60960" tIns="30480" rIns="60960" bIns="30480">
              <a:spAutoFit/>
            </a:bodyPr>
            <a:lstStyle/>
            <a:p>
              <a:r>
                <a:rPr lang="en-US" sz="1400" dirty="0">
                  <a:solidFill>
                    <a:schemeClr val="bg1">
                      <a:lumMod val="95000"/>
                    </a:schemeClr>
                  </a:solidFill>
                  <a:latin typeface="Candara" panose="020E0502030303020204" pitchFamily="34" charset="0"/>
                </a:rPr>
                <a:t>Over 140 champions </a:t>
              </a:r>
            </a:p>
            <a:p>
              <a:r>
                <a:rPr lang="en-US" sz="1400" dirty="0">
                  <a:solidFill>
                    <a:schemeClr val="bg1">
                      <a:lumMod val="95000"/>
                    </a:schemeClr>
                  </a:solidFill>
                  <a:latin typeface="Candara" panose="020E0502030303020204" pitchFamily="34" charset="0"/>
                </a:rPr>
                <a:t>Different skills, strengths and weaknesses</a:t>
              </a:r>
            </a:p>
          </p:txBody>
        </p:sp>
        <p:sp>
          <p:nvSpPr>
            <p:cNvPr id="67" name="Rectangle 66"/>
            <p:cNvSpPr/>
            <p:nvPr/>
          </p:nvSpPr>
          <p:spPr>
            <a:xfrm>
              <a:off x="1942961" y="3087314"/>
              <a:ext cx="3182571" cy="219659"/>
            </a:xfrm>
            <a:prstGeom prst="rect">
              <a:avLst/>
            </a:prstGeom>
            <a:solidFill>
              <a:srgbClr val="BFBFBF"/>
            </a:solidFill>
            <a:ln w="6350">
              <a:solidFill>
                <a:schemeClr val="bg1"/>
              </a:solidFill>
            </a:ln>
            <a:effectLst>
              <a:outerShdw blurRad="50800" dist="38100" dir="2700000" algn="tl" rotWithShape="0">
                <a:prstClr val="black">
                  <a:alpha val="40000"/>
                </a:prstClr>
              </a:outerShdw>
            </a:effectLst>
          </p:spPr>
          <p:txBody>
            <a:bodyPr wrap="square" anchor="ctr" anchorCtr="1">
              <a:spAutoFit/>
            </a:bodyPr>
            <a:lstStyle/>
            <a:p>
              <a:pPr marL="0" marR="0" lvl="0" indent="0" algn="ctr" defTabSz="145094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ndara" panose="020E0502030303020204" pitchFamily="34" charset="0"/>
                  <a:ea typeface="Open Sans" pitchFamily="34" charset="0"/>
                  <a:cs typeface="Open Sans" pitchFamily="34" charset="0"/>
                </a:rPr>
                <a:t>CHAMPIONS</a:t>
              </a:r>
            </a:p>
          </p:txBody>
        </p:sp>
      </p:grpSp>
      <p:grpSp>
        <p:nvGrpSpPr>
          <p:cNvPr id="73" name="Group 72"/>
          <p:cNvGrpSpPr/>
          <p:nvPr/>
        </p:nvGrpSpPr>
        <p:grpSpPr>
          <a:xfrm>
            <a:off x="8856907" y="4623084"/>
            <a:ext cx="2623176" cy="739976"/>
            <a:chOff x="1879600" y="3087314"/>
            <a:chExt cx="4564985" cy="444396"/>
          </a:xfrm>
        </p:grpSpPr>
        <p:sp>
          <p:nvSpPr>
            <p:cNvPr id="74" name="Text Box 10"/>
            <p:cNvSpPr txBox="1">
              <a:spLocks noChangeArrowheads="1"/>
            </p:cNvSpPr>
            <p:nvPr/>
          </p:nvSpPr>
          <p:spPr bwMode="auto">
            <a:xfrm>
              <a:off x="1879600" y="3365357"/>
              <a:ext cx="4564985" cy="166353"/>
            </a:xfrm>
            <a:prstGeom prst="rect">
              <a:avLst/>
            </a:prstGeom>
            <a:noFill/>
            <a:ln w="9525">
              <a:noFill/>
              <a:miter lim="800000"/>
              <a:headEnd/>
              <a:tailEnd/>
            </a:ln>
          </p:spPr>
          <p:txBody>
            <a:bodyPr wrap="square" lIns="60960" tIns="30480" rIns="60960" bIns="3048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lumMod val="95000"/>
                    </a:prstClr>
                  </a:solidFill>
                  <a:effectLst/>
                  <a:uLnTx/>
                  <a:uFillTx/>
                  <a:latin typeface="Candara" panose="020E0502030303020204" pitchFamily="34" charset="0"/>
                  <a:ea typeface="+mn-ea"/>
                  <a:cs typeface="+mn-cs"/>
                </a:rPr>
                <a:t>Six towers per team (Forts)</a:t>
              </a:r>
            </a:p>
          </p:txBody>
        </p:sp>
        <p:sp>
          <p:nvSpPr>
            <p:cNvPr id="75" name="Rectangle 74"/>
            <p:cNvSpPr/>
            <p:nvPr/>
          </p:nvSpPr>
          <p:spPr>
            <a:xfrm>
              <a:off x="1942961" y="3087314"/>
              <a:ext cx="3182571" cy="219659"/>
            </a:xfrm>
            <a:prstGeom prst="rect">
              <a:avLst/>
            </a:prstGeom>
            <a:solidFill>
              <a:srgbClr val="44546B"/>
            </a:solidFill>
            <a:ln w="6350">
              <a:solidFill>
                <a:schemeClr val="bg1"/>
              </a:solidFill>
            </a:ln>
            <a:effectLst>
              <a:outerShdw blurRad="50800" dist="38100" dir="2700000" algn="tl" rotWithShape="0">
                <a:prstClr val="black">
                  <a:alpha val="40000"/>
                </a:prstClr>
              </a:outerShdw>
            </a:effectLst>
          </p:spPr>
          <p:txBody>
            <a:bodyPr wrap="square" anchor="ctr" anchorCtr="1">
              <a:spAutoFit/>
            </a:bodyPr>
            <a:lstStyle/>
            <a:p>
              <a:pPr marL="0" marR="0" lvl="0" indent="0" algn="ctr" defTabSz="145094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ndara" panose="020E0502030303020204" pitchFamily="34" charset="0"/>
                  <a:ea typeface="Open Sans" pitchFamily="34" charset="0"/>
                  <a:cs typeface="Open Sans" pitchFamily="34" charset="0"/>
                </a:rPr>
                <a:t>TOWERS</a:t>
              </a:r>
            </a:p>
          </p:txBody>
        </p:sp>
      </p:grpSp>
      <p:grpSp>
        <p:nvGrpSpPr>
          <p:cNvPr id="76" name="Group 75"/>
          <p:cNvGrpSpPr/>
          <p:nvPr/>
        </p:nvGrpSpPr>
        <p:grpSpPr>
          <a:xfrm>
            <a:off x="1118281" y="4634757"/>
            <a:ext cx="2623176" cy="739976"/>
            <a:chOff x="1879600" y="3087314"/>
            <a:chExt cx="4564985" cy="444396"/>
          </a:xfrm>
        </p:grpSpPr>
        <p:sp>
          <p:nvSpPr>
            <p:cNvPr id="77" name="Text Box 10"/>
            <p:cNvSpPr txBox="1">
              <a:spLocks noChangeArrowheads="1"/>
            </p:cNvSpPr>
            <p:nvPr/>
          </p:nvSpPr>
          <p:spPr bwMode="auto">
            <a:xfrm>
              <a:off x="1879600" y="3365357"/>
              <a:ext cx="4564985" cy="166353"/>
            </a:xfrm>
            <a:prstGeom prst="rect">
              <a:avLst/>
            </a:prstGeom>
            <a:noFill/>
            <a:ln w="9525">
              <a:noFill/>
              <a:miter lim="800000"/>
              <a:headEnd/>
              <a:tailEnd/>
            </a:ln>
          </p:spPr>
          <p:txBody>
            <a:bodyPr wrap="square" lIns="60960" tIns="30480" rIns="60960" bIns="30480">
              <a:spAutoFit/>
            </a:bodyPr>
            <a:lstStyle/>
            <a:p>
              <a:r>
                <a:rPr lang="en-US" sz="1400" dirty="0">
                  <a:solidFill>
                    <a:schemeClr val="bg1">
                      <a:lumMod val="95000"/>
                    </a:schemeClr>
                  </a:solidFill>
                  <a:latin typeface="Candara" panose="020E0502030303020204" pitchFamily="34" charset="0"/>
                </a:rPr>
                <a:t>Bots: Supportive role / pawns</a:t>
              </a:r>
            </a:p>
          </p:txBody>
        </p:sp>
        <p:sp>
          <p:nvSpPr>
            <p:cNvPr id="78" name="Rectangle 77"/>
            <p:cNvSpPr/>
            <p:nvPr/>
          </p:nvSpPr>
          <p:spPr>
            <a:xfrm>
              <a:off x="1942961" y="3087314"/>
              <a:ext cx="3182571" cy="219659"/>
            </a:xfrm>
            <a:prstGeom prst="rect">
              <a:avLst/>
            </a:prstGeom>
            <a:solidFill>
              <a:srgbClr val="8397B1"/>
            </a:solidFill>
            <a:ln w="6350">
              <a:solidFill>
                <a:schemeClr val="bg1"/>
              </a:solidFill>
            </a:ln>
            <a:effectLst>
              <a:outerShdw blurRad="50800" dist="38100" dir="2700000" algn="tl" rotWithShape="0">
                <a:prstClr val="black">
                  <a:alpha val="40000"/>
                </a:prstClr>
              </a:outerShdw>
            </a:effectLst>
          </p:spPr>
          <p:txBody>
            <a:bodyPr wrap="square" anchor="ctr" anchorCtr="1">
              <a:spAutoFit/>
            </a:bodyPr>
            <a:lstStyle/>
            <a:p>
              <a:pPr marL="0" marR="0" lvl="0" indent="0" algn="ctr" defTabSz="145094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ndara" panose="020E0502030303020204" pitchFamily="34" charset="0"/>
                  <a:ea typeface="Open Sans" pitchFamily="34" charset="0"/>
                  <a:cs typeface="Open Sans" pitchFamily="34" charset="0"/>
                </a:rPr>
                <a:t>MINION</a:t>
              </a:r>
            </a:p>
          </p:txBody>
        </p:sp>
      </p:grpSp>
      <p:grpSp>
        <p:nvGrpSpPr>
          <p:cNvPr id="79" name="Group 81"/>
          <p:cNvGrpSpPr/>
          <p:nvPr/>
        </p:nvGrpSpPr>
        <p:grpSpPr>
          <a:xfrm rot="8196604" flipH="1" flipV="1">
            <a:off x="8183709" y="1645999"/>
            <a:ext cx="724076" cy="635278"/>
            <a:chOff x="3376482" y="1459073"/>
            <a:chExt cx="455253" cy="221445"/>
          </a:xfrm>
        </p:grpSpPr>
        <p:cxnSp>
          <p:nvCxnSpPr>
            <p:cNvPr id="80" name="Straight Connector 79"/>
            <p:cNvCxnSpPr/>
            <p:nvPr/>
          </p:nvCxnSpPr>
          <p:spPr>
            <a:xfrm flipH="1" flipV="1">
              <a:off x="3592681" y="1460250"/>
              <a:ext cx="239054" cy="220268"/>
            </a:xfrm>
            <a:prstGeom prst="line">
              <a:avLst/>
            </a:prstGeom>
            <a:ln w="19050" cap="rnd">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3376482" y="1459073"/>
              <a:ext cx="216200" cy="0"/>
            </a:xfrm>
            <a:prstGeom prst="line">
              <a:avLst/>
            </a:prstGeom>
            <a:ln w="19050" cap="rnd">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5" name="Group 81"/>
          <p:cNvGrpSpPr/>
          <p:nvPr/>
        </p:nvGrpSpPr>
        <p:grpSpPr>
          <a:xfrm flipV="1">
            <a:off x="3145508" y="3897013"/>
            <a:ext cx="1770095" cy="995810"/>
            <a:chOff x="3280437" y="1459073"/>
            <a:chExt cx="551298" cy="221445"/>
          </a:xfrm>
        </p:grpSpPr>
        <p:cxnSp>
          <p:nvCxnSpPr>
            <p:cNvPr id="86" name="Straight Connector 85"/>
            <p:cNvCxnSpPr/>
            <p:nvPr/>
          </p:nvCxnSpPr>
          <p:spPr>
            <a:xfrm flipH="1" flipV="1">
              <a:off x="3592681" y="1460250"/>
              <a:ext cx="239054" cy="220268"/>
            </a:xfrm>
            <a:prstGeom prst="line">
              <a:avLst/>
            </a:prstGeom>
            <a:ln w="19050" cap="rnd">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3280437" y="1459073"/>
              <a:ext cx="313270" cy="0"/>
            </a:xfrm>
            <a:prstGeom prst="line">
              <a:avLst/>
            </a:prstGeom>
            <a:ln w="19050" cap="rnd">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8" name="Group 81"/>
          <p:cNvGrpSpPr/>
          <p:nvPr/>
        </p:nvGrpSpPr>
        <p:grpSpPr>
          <a:xfrm rot="13403396" flipV="1">
            <a:off x="3008213" y="1570056"/>
            <a:ext cx="806411" cy="1097276"/>
            <a:chOff x="3376482" y="1457904"/>
            <a:chExt cx="507024" cy="382489"/>
          </a:xfrm>
        </p:grpSpPr>
        <p:cxnSp>
          <p:nvCxnSpPr>
            <p:cNvPr id="89" name="Straight Connector 88"/>
            <p:cNvCxnSpPr/>
            <p:nvPr/>
          </p:nvCxnSpPr>
          <p:spPr>
            <a:xfrm flipH="1" flipV="1">
              <a:off x="3596048" y="1457904"/>
              <a:ext cx="287458" cy="382489"/>
            </a:xfrm>
            <a:prstGeom prst="line">
              <a:avLst/>
            </a:prstGeom>
            <a:ln w="19050" cap="rnd">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H="1" flipV="1">
              <a:off x="3376482" y="1459073"/>
              <a:ext cx="216200" cy="0"/>
            </a:xfrm>
            <a:prstGeom prst="line">
              <a:avLst/>
            </a:prstGeom>
            <a:ln w="19050" cap="rnd">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cxnSp>
        <p:nvCxnSpPr>
          <p:cNvPr id="91" name="Straight Connector 90"/>
          <p:cNvCxnSpPr/>
          <p:nvPr/>
        </p:nvCxnSpPr>
        <p:spPr>
          <a:xfrm rot="5400000" flipH="1">
            <a:off x="5871634" y="4531725"/>
            <a:ext cx="365760" cy="0"/>
          </a:xfrm>
          <a:prstGeom prst="line">
            <a:avLst/>
          </a:prstGeom>
          <a:ln w="19050" cap="rnd">
            <a:solidFill>
              <a:schemeClr val="bg1">
                <a:lumMod val="7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a:xfrm>
            <a:off x="0" y="258228"/>
            <a:ext cx="12169885" cy="954108"/>
            <a:chOff x="3341511" y="258228"/>
            <a:chExt cx="5508978" cy="954108"/>
          </a:xfrm>
        </p:grpSpPr>
        <p:sp>
          <p:nvSpPr>
            <p:cNvPr id="50" name="TextBox 49"/>
            <p:cNvSpPr txBox="1"/>
            <p:nvPr/>
          </p:nvSpPr>
          <p:spPr>
            <a:xfrm>
              <a:off x="3341511" y="258228"/>
              <a:ext cx="5508978" cy="769441"/>
            </a:xfrm>
            <a:prstGeom prst="rect">
              <a:avLst/>
            </a:prstGeom>
            <a:noFill/>
          </p:spPr>
          <p:txBody>
            <a:bodyPr wrap="square" rtlCol="0">
              <a:spAutoFit/>
            </a:bodyPr>
            <a:lstStyle/>
            <a:p>
              <a:pPr algn="ctr"/>
              <a:r>
                <a:rPr lang="en-US" sz="4400" b="1" dirty="0">
                  <a:solidFill>
                    <a:schemeClr val="bg1"/>
                  </a:solidFill>
                  <a:latin typeface="Candara" panose="020E0502030303020204" pitchFamily="34" charset="0"/>
                </a:rPr>
                <a:t>TEAM-BASED STRATEGY GAME</a:t>
              </a:r>
            </a:p>
          </p:txBody>
        </p:sp>
        <p:sp>
          <p:nvSpPr>
            <p:cNvPr id="51" name="TextBox 50"/>
            <p:cNvSpPr txBox="1"/>
            <p:nvPr/>
          </p:nvSpPr>
          <p:spPr>
            <a:xfrm>
              <a:off x="5314507" y="843004"/>
              <a:ext cx="156298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endParaRPr>
            </a:p>
          </p:txBody>
        </p:sp>
      </p:grpSp>
      <p:pic>
        <p:nvPicPr>
          <p:cNvPr id="52" name="Picture 51">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804125" y="6746253"/>
            <a:ext cx="365760" cy="98854"/>
          </a:xfrm>
          <a:prstGeom prst="rect">
            <a:avLst/>
          </a:prstGeom>
          <a:noFill/>
          <a:effectLst>
            <a:glow rad="63500">
              <a:schemeClr val="bg1">
                <a:alpha val="45000"/>
              </a:schemeClr>
            </a:glow>
          </a:effectLst>
        </p:spPr>
      </p:pic>
    </p:spTree>
    <p:extLst>
      <p:ext uri="{BB962C8B-B14F-4D97-AF65-F5344CB8AC3E}">
        <p14:creationId xmlns:p14="http://schemas.microsoft.com/office/powerpoint/2010/main" val="1796227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par>
                          <p:cTn id="8" fill="hold">
                            <p:stCondLst>
                              <p:cond delay="500"/>
                            </p:stCondLst>
                            <p:childTnLst>
                              <p:par>
                                <p:cTn id="9" presetID="2" presetClass="entr" presetSubtype="8" accel="50000" decel="50000" fill="hold" nodeType="afterEffect">
                                  <p:stCondLst>
                                    <p:cond delay="0"/>
                                  </p:stCondLst>
                                  <p:childTnLst>
                                    <p:set>
                                      <p:cBhvr>
                                        <p:cTn id="10" dur="1" fill="hold">
                                          <p:stCondLst>
                                            <p:cond delay="0"/>
                                          </p:stCondLst>
                                        </p:cTn>
                                        <p:tgtEl>
                                          <p:spTgt spid="68"/>
                                        </p:tgtEl>
                                        <p:attrNameLst>
                                          <p:attrName>style.visibility</p:attrName>
                                        </p:attrNameLst>
                                      </p:cBhvr>
                                      <p:to>
                                        <p:strVal val="visible"/>
                                      </p:to>
                                    </p:set>
                                    <p:anim calcmode="lin" valueType="num">
                                      <p:cBhvr additive="base">
                                        <p:cTn id="11" dur="500" fill="hold"/>
                                        <p:tgtEl>
                                          <p:spTgt spid="68"/>
                                        </p:tgtEl>
                                        <p:attrNameLst>
                                          <p:attrName>ppt_x</p:attrName>
                                        </p:attrNameLst>
                                      </p:cBhvr>
                                      <p:tavLst>
                                        <p:tav tm="0">
                                          <p:val>
                                            <p:strVal val="0-#ppt_w/2"/>
                                          </p:val>
                                        </p:tav>
                                        <p:tav tm="100000">
                                          <p:val>
                                            <p:strVal val="#ppt_x"/>
                                          </p:val>
                                        </p:tav>
                                      </p:tavLst>
                                    </p:anim>
                                    <p:anim calcmode="lin" valueType="num">
                                      <p:cBhvr additive="base">
                                        <p:cTn id="12" dur="500" fill="hold"/>
                                        <p:tgtEl>
                                          <p:spTgt spid="68"/>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2" fill="hold" nodeType="afterEffect">
                                  <p:stCondLst>
                                    <p:cond delay="0"/>
                                  </p:stCondLst>
                                  <p:childTnLst>
                                    <p:set>
                                      <p:cBhvr>
                                        <p:cTn id="15" dur="1" fill="hold">
                                          <p:stCondLst>
                                            <p:cond delay="0"/>
                                          </p:stCondLst>
                                        </p:cTn>
                                        <p:tgtEl>
                                          <p:spTgt spid="88"/>
                                        </p:tgtEl>
                                        <p:attrNameLst>
                                          <p:attrName>style.visibility</p:attrName>
                                        </p:attrNameLst>
                                      </p:cBhvr>
                                      <p:to>
                                        <p:strVal val="visible"/>
                                      </p:to>
                                    </p:set>
                                    <p:animEffect transition="in" filter="wipe(right)">
                                      <p:cBhvr>
                                        <p:cTn id="16" dur="500"/>
                                        <p:tgtEl>
                                          <p:spTgt spid="88"/>
                                        </p:tgtEl>
                                      </p:cBhvr>
                                    </p:animEffect>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62"/>
                                        </p:tgtEl>
                                        <p:attrNameLst>
                                          <p:attrName>style.visibility</p:attrName>
                                        </p:attrNameLst>
                                      </p:cBhvr>
                                      <p:to>
                                        <p:strVal val="visible"/>
                                      </p:to>
                                    </p:set>
                                    <p:animEffect transition="in" filter="fade">
                                      <p:cBhvr>
                                        <p:cTn id="20" dur="1000"/>
                                        <p:tgtEl>
                                          <p:spTgt spid="62"/>
                                        </p:tgtEl>
                                      </p:cBhvr>
                                    </p:animEffect>
                                    <p:anim calcmode="lin" valueType="num">
                                      <p:cBhvr>
                                        <p:cTn id="21" dur="1000" fill="hold"/>
                                        <p:tgtEl>
                                          <p:spTgt spid="62"/>
                                        </p:tgtEl>
                                        <p:attrNameLst>
                                          <p:attrName>ppt_x</p:attrName>
                                        </p:attrNameLst>
                                      </p:cBhvr>
                                      <p:tavLst>
                                        <p:tav tm="0">
                                          <p:val>
                                            <p:strVal val="#ppt_x"/>
                                          </p:val>
                                        </p:tav>
                                        <p:tav tm="100000">
                                          <p:val>
                                            <p:strVal val="#ppt_x"/>
                                          </p:val>
                                        </p:tav>
                                      </p:tavLst>
                                    </p:anim>
                                    <p:anim calcmode="lin" valueType="num">
                                      <p:cBhvr>
                                        <p:cTn id="22" dur="1000" fill="hold"/>
                                        <p:tgtEl>
                                          <p:spTgt spid="62"/>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2" presetClass="entr" presetSubtype="2" accel="50000" decel="50000" fill="hold" nodeType="afterEffect">
                                  <p:stCondLst>
                                    <p:cond delay="0"/>
                                  </p:stCondLst>
                                  <p:childTnLst>
                                    <p:set>
                                      <p:cBhvr>
                                        <p:cTn id="25" dur="1" fill="hold">
                                          <p:stCondLst>
                                            <p:cond delay="0"/>
                                          </p:stCondLst>
                                        </p:cTn>
                                        <p:tgtEl>
                                          <p:spTgt spid="72"/>
                                        </p:tgtEl>
                                        <p:attrNameLst>
                                          <p:attrName>style.visibility</p:attrName>
                                        </p:attrNameLst>
                                      </p:cBhvr>
                                      <p:to>
                                        <p:strVal val="visible"/>
                                      </p:to>
                                    </p:set>
                                    <p:anim calcmode="lin" valueType="num">
                                      <p:cBhvr additive="base">
                                        <p:cTn id="26" dur="500" fill="hold"/>
                                        <p:tgtEl>
                                          <p:spTgt spid="72"/>
                                        </p:tgtEl>
                                        <p:attrNameLst>
                                          <p:attrName>ppt_x</p:attrName>
                                        </p:attrNameLst>
                                      </p:cBhvr>
                                      <p:tavLst>
                                        <p:tav tm="0">
                                          <p:val>
                                            <p:strVal val="1+#ppt_w/2"/>
                                          </p:val>
                                        </p:tav>
                                        <p:tav tm="100000">
                                          <p:val>
                                            <p:strVal val="#ppt_x"/>
                                          </p:val>
                                        </p:tav>
                                      </p:tavLst>
                                    </p:anim>
                                    <p:anim calcmode="lin" valueType="num">
                                      <p:cBhvr additive="base">
                                        <p:cTn id="27" dur="500" fill="hold"/>
                                        <p:tgtEl>
                                          <p:spTgt spid="72"/>
                                        </p:tgtEl>
                                        <p:attrNameLst>
                                          <p:attrName>ppt_y</p:attrName>
                                        </p:attrNameLst>
                                      </p:cBhvr>
                                      <p:tavLst>
                                        <p:tav tm="0">
                                          <p:val>
                                            <p:strVal val="#ppt_y"/>
                                          </p:val>
                                        </p:tav>
                                        <p:tav tm="100000">
                                          <p:val>
                                            <p:strVal val="#ppt_y"/>
                                          </p:val>
                                        </p:tav>
                                      </p:tavLst>
                                    </p:anim>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79"/>
                                        </p:tgtEl>
                                        <p:attrNameLst>
                                          <p:attrName>style.visibility</p:attrName>
                                        </p:attrNameLst>
                                      </p:cBhvr>
                                      <p:to>
                                        <p:strVal val="visible"/>
                                      </p:to>
                                    </p:set>
                                    <p:animEffect transition="in" filter="wipe(left)">
                                      <p:cBhvr>
                                        <p:cTn id="31" dur="500"/>
                                        <p:tgtEl>
                                          <p:spTgt spid="79"/>
                                        </p:tgtEl>
                                      </p:cBhvr>
                                    </p:animEffect>
                                  </p:childTnLst>
                                </p:cTn>
                              </p:par>
                            </p:childTnLst>
                          </p:cTn>
                        </p:par>
                        <p:par>
                          <p:cTn id="32" fill="hold">
                            <p:stCondLst>
                              <p:cond delay="3500"/>
                            </p:stCondLst>
                            <p:childTnLst>
                              <p:par>
                                <p:cTn id="33" presetID="42" presetClass="entr" presetSubtype="0" fill="hold" nodeType="afterEffect">
                                  <p:stCondLst>
                                    <p:cond delay="0"/>
                                  </p:stCondLst>
                                  <p:childTnLst>
                                    <p:set>
                                      <p:cBhvr>
                                        <p:cTn id="34" dur="1" fill="hold">
                                          <p:stCondLst>
                                            <p:cond delay="0"/>
                                          </p:stCondLst>
                                        </p:cTn>
                                        <p:tgtEl>
                                          <p:spTgt spid="53"/>
                                        </p:tgtEl>
                                        <p:attrNameLst>
                                          <p:attrName>style.visibility</p:attrName>
                                        </p:attrNameLst>
                                      </p:cBhvr>
                                      <p:to>
                                        <p:strVal val="visible"/>
                                      </p:to>
                                    </p:set>
                                    <p:animEffect transition="in" filter="fade">
                                      <p:cBhvr>
                                        <p:cTn id="35" dur="1000"/>
                                        <p:tgtEl>
                                          <p:spTgt spid="53"/>
                                        </p:tgtEl>
                                      </p:cBhvr>
                                    </p:animEffect>
                                    <p:anim calcmode="lin" valueType="num">
                                      <p:cBhvr>
                                        <p:cTn id="36" dur="1000" fill="hold"/>
                                        <p:tgtEl>
                                          <p:spTgt spid="53"/>
                                        </p:tgtEl>
                                        <p:attrNameLst>
                                          <p:attrName>ppt_x</p:attrName>
                                        </p:attrNameLst>
                                      </p:cBhvr>
                                      <p:tavLst>
                                        <p:tav tm="0">
                                          <p:val>
                                            <p:strVal val="#ppt_x"/>
                                          </p:val>
                                        </p:tav>
                                        <p:tav tm="100000">
                                          <p:val>
                                            <p:strVal val="#ppt_x"/>
                                          </p:val>
                                        </p:tav>
                                      </p:tavLst>
                                    </p:anim>
                                    <p:anim calcmode="lin" valueType="num">
                                      <p:cBhvr>
                                        <p:cTn id="37" dur="1000" fill="hold"/>
                                        <p:tgtEl>
                                          <p:spTgt spid="53"/>
                                        </p:tgtEl>
                                        <p:attrNameLst>
                                          <p:attrName>ppt_y</p:attrName>
                                        </p:attrNameLst>
                                      </p:cBhvr>
                                      <p:tavLst>
                                        <p:tav tm="0">
                                          <p:val>
                                            <p:strVal val="#ppt_y+.1"/>
                                          </p:val>
                                        </p:tav>
                                        <p:tav tm="100000">
                                          <p:val>
                                            <p:strVal val="#ppt_y"/>
                                          </p:val>
                                        </p:tav>
                                      </p:tavLst>
                                    </p:anim>
                                  </p:childTnLst>
                                </p:cTn>
                              </p:par>
                            </p:childTnLst>
                          </p:cTn>
                        </p:par>
                        <p:par>
                          <p:cTn id="38" fill="hold">
                            <p:stCondLst>
                              <p:cond delay="4500"/>
                            </p:stCondLst>
                            <p:childTnLst>
                              <p:par>
                                <p:cTn id="39" presetID="2" presetClass="entr" presetSubtype="4" accel="50000" decel="50000" fill="hold" nodeType="afterEffect">
                                  <p:stCondLst>
                                    <p:cond delay="0"/>
                                  </p:stCondLst>
                                  <p:childTnLst>
                                    <p:set>
                                      <p:cBhvr>
                                        <p:cTn id="40" dur="1" fill="hold">
                                          <p:stCondLst>
                                            <p:cond delay="0"/>
                                          </p:stCondLst>
                                        </p:cTn>
                                        <p:tgtEl>
                                          <p:spTgt spid="70"/>
                                        </p:tgtEl>
                                        <p:attrNameLst>
                                          <p:attrName>style.visibility</p:attrName>
                                        </p:attrNameLst>
                                      </p:cBhvr>
                                      <p:to>
                                        <p:strVal val="visible"/>
                                      </p:to>
                                    </p:set>
                                    <p:anim calcmode="lin" valueType="num">
                                      <p:cBhvr additive="base">
                                        <p:cTn id="41" dur="500" fill="hold"/>
                                        <p:tgtEl>
                                          <p:spTgt spid="70"/>
                                        </p:tgtEl>
                                        <p:attrNameLst>
                                          <p:attrName>ppt_x</p:attrName>
                                        </p:attrNameLst>
                                      </p:cBhvr>
                                      <p:tavLst>
                                        <p:tav tm="0">
                                          <p:val>
                                            <p:strVal val="#ppt_x"/>
                                          </p:val>
                                        </p:tav>
                                        <p:tav tm="100000">
                                          <p:val>
                                            <p:strVal val="#ppt_x"/>
                                          </p:val>
                                        </p:tav>
                                      </p:tavLst>
                                    </p:anim>
                                    <p:anim calcmode="lin" valueType="num">
                                      <p:cBhvr additive="base">
                                        <p:cTn id="42" dur="500" fill="hold"/>
                                        <p:tgtEl>
                                          <p:spTgt spid="70"/>
                                        </p:tgtEl>
                                        <p:attrNameLst>
                                          <p:attrName>ppt_y</p:attrName>
                                        </p:attrNameLst>
                                      </p:cBhvr>
                                      <p:tavLst>
                                        <p:tav tm="0">
                                          <p:val>
                                            <p:strVal val="1+#ppt_h/2"/>
                                          </p:val>
                                        </p:tav>
                                        <p:tav tm="100000">
                                          <p:val>
                                            <p:strVal val="#ppt_y"/>
                                          </p:val>
                                        </p:tav>
                                      </p:tavLst>
                                    </p:anim>
                                  </p:childTnLst>
                                </p:cTn>
                              </p:par>
                            </p:childTnLst>
                          </p:cTn>
                        </p:par>
                        <p:par>
                          <p:cTn id="43" fill="hold">
                            <p:stCondLst>
                              <p:cond delay="5000"/>
                            </p:stCondLst>
                            <p:childTnLst>
                              <p:par>
                                <p:cTn id="44" presetID="22" presetClass="entr" presetSubtype="1" fill="hold" nodeType="afterEffect">
                                  <p:stCondLst>
                                    <p:cond delay="0"/>
                                  </p:stCondLst>
                                  <p:childTnLst>
                                    <p:set>
                                      <p:cBhvr>
                                        <p:cTn id="45" dur="1" fill="hold">
                                          <p:stCondLst>
                                            <p:cond delay="0"/>
                                          </p:stCondLst>
                                        </p:cTn>
                                        <p:tgtEl>
                                          <p:spTgt spid="91"/>
                                        </p:tgtEl>
                                        <p:attrNameLst>
                                          <p:attrName>style.visibility</p:attrName>
                                        </p:attrNameLst>
                                      </p:cBhvr>
                                      <p:to>
                                        <p:strVal val="visible"/>
                                      </p:to>
                                    </p:set>
                                    <p:animEffect transition="in" filter="wipe(up)">
                                      <p:cBhvr>
                                        <p:cTn id="46" dur="500"/>
                                        <p:tgtEl>
                                          <p:spTgt spid="91"/>
                                        </p:tgtEl>
                                      </p:cBhvr>
                                    </p:animEffect>
                                  </p:childTnLst>
                                </p:cTn>
                              </p:par>
                            </p:childTnLst>
                          </p:cTn>
                        </p:par>
                        <p:par>
                          <p:cTn id="47" fill="hold">
                            <p:stCondLst>
                              <p:cond delay="5500"/>
                            </p:stCondLst>
                            <p:childTnLst>
                              <p:par>
                                <p:cTn id="48" presetID="42" presetClass="entr" presetSubtype="0" fill="hold" nodeType="after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fade">
                                      <p:cBhvr>
                                        <p:cTn id="50" dur="1000"/>
                                        <p:tgtEl>
                                          <p:spTgt spid="65"/>
                                        </p:tgtEl>
                                      </p:cBhvr>
                                    </p:animEffect>
                                    <p:anim calcmode="lin" valueType="num">
                                      <p:cBhvr>
                                        <p:cTn id="51" dur="1000" fill="hold"/>
                                        <p:tgtEl>
                                          <p:spTgt spid="65"/>
                                        </p:tgtEl>
                                        <p:attrNameLst>
                                          <p:attrName>ppt_x</p:attrName>
                                        </p:attrNameLst>
                                      </p:cBhvr>
                                      <p:tavLst>
                                        <p:tav tm="0">
                                          <p:val>
                                            <p:strVal val="#ppt_x"/>
                                          </p:val>
                                        </p:tav>
                                        <p:tav tm="100000">
                                          <p:val>
                                            <p:strVal val="#ppt_x"/>
                                          </p:val>
                                        </p:tav>
                                      </p:tavLst>
                                    </p:anim>
                                    <p:anim calcmode="lin" valueType="num">
                                      <p:cBhvr>
                                        <p:cTn id="52" dur="1000" fill="hold"/>
                                        <p:tgtEl>
                                          <p:spTgt spid="65"/>
                                        </p:tgtEl>
                                        <p:attrNameLst>
                                          <p:attrName>ppt_y</p:attrName>
                                        </p:attrNameLst>
                                      </p:cBhvr>
                                      <p:tavLst>
                                        <p:tav tm="0">
                                          <p:val>
                                            <p:strVal val="#ppt_y+.1"/>
                                          </p:val>
                                        </p:tav>
                                        <p:tav tm="100000">
                                          <p:val>
                                            <p:strVal val="#ppt_y"/>
                                          </p:val>
                                        </p:tav>
                                      </p:tavLst>
                                    </p:anim>
                                  </p:childTnLst>
                                </p:cTn>
                              </p:par>
                            </p:childTnLst>
                          </p:cTn>
                        </p:par>
                        <p:par>
                          <p:cTn id="53" fill="hold">
                            <p:stCondLst>
                              <p:cond delay="6500"/>
                            </p:stCondLst>
                            <p:childTnLst>
                              <p:par>
                                <p:cTn id="54" presetID="2" presetClass="entr" presetSubtype="8" accel="50000" decel="50000" fill="hold" nodeType="afterEffect">
                                  <p:stCondLst>
                                    <p:cond delay="0"/>
                                  </p:stCondLst>
                                  <p:childTnLst>
                                    <p:set>
                                      <p:cBhvr>
                                        <p:cTn id="55" dur="1" fill="hold">
                                          <p:stCondLst>
                                            <p:cond delay="0"/>
                                          </p:stCondLst>
                                        </p:cTn>
                                        <p:tgtEl>
                                          <p:spTgt spid="69"/>
                                        </p:tgtEl>
                                        <p:attrNameLst>
                                          <p:attrName>style.visibility</p:attrName>
                                        </p:attrNameLst>
                                      </p:cBhvr>
                                      <p:to>
                                        <p:strVal val="visible"/>
                                      </p:to>
                                    </p:set>
                                    <p:anim calcmode="lin" valueType="num">
                                      <p:cBhvr additive="base">
                                        <p:cTn id="56" dur="500" fill="hold"/>
                                        <p:tgtEl>
                                          <p:spTgt spid="69"/>
                                        </p:tgtEl>
                                        <p:attrNameLst>
                                          <p:attrName>ppt_x</p:attrName>
                                        </p:attrNameLst>
                                      </p:cBhvr>
                                      <p:tavLst>
                                        <p:tav tm="0">
                                          <p:val>
                                            <p:strVal val="0-#ppt_w/2"/>
                                          </p:val>
                                        </p:tav>
                                        <p:tav tm="100000">
                                          <p:val>
                                            <p:strVal val="#ppt_x"/>
                                          </p:val>
                                        </p:tav>
                                      </p:tavLst>
                                    </p:anim>
                                    <p:anim calcmode="lin" valueType="num">
                                      <p:cBhvr additive="base">
                                        <p:cTn id="57" dur="500" fill="hold"/>
                                        <p:tgtEl>
                                          <p:spTgt spid="69"/>
                                        </p:tgtEl>
                                        <p:attrNameLst>
                                          <p:attrName>ppt_y</p:attrName>
                                        </p:attrNameLst>
                                      </p:cBhvr>
                                      <p:tavLst>
                                        <p:tav tm="0">
                                          <p:val>
                                            <p:strVal val="#ppt_y"/>
                                          </p:val>
                                        </p:tav>
                                        <p:tav tm="100000">
                                          <p:val>
                                            <p:strVal val="#ppt_y"/>
                                          </p:val>
                                        </p:tav>
                                      </p:tavLst>
                                    </p:anim>
                                  </p:childTnLst>
                                </p:cTn>
                              </p:par>
                            </p:childTnLst>
                          </p:cTn>
                        </p:par>
                        <p:par>
                          <p:cTn id="58" fill="hold">
                            <p:stCondLst>
                              <p:cond delay="7000"/>
                            </p:stCondLst>
                            <p:childTnLst>
                              <p:par>
                                <p:cTn id="59" presetID="22" presetClass="entr" presetSubtype="2" fill="hold" nodeType="afterEffect">
                                  <p:stCondLst>
                                    <p:cond delay="0"/>
                                  </p:stCondLst>
                                  <p:childTnLst>
                                    <p:set>
                                      <p:cBhvr>
                                        <p:cTn id="60" dur="1" fill="hold">
                                          <p:stCondLst>
                                            <p:cond delay="0"/>
                                          </p:stCondLst>
                                        </p:cTn>
                                        <p:tgtEl>
                                          <p:spTgt spid="85"/>
                                        </p:tgtEl>
                                        <p:attrNameLst>
                                          <p:attrName>style.visibility</p:attrName>
                                        </p:attrNameLst>
                                      </p:cBhvr>
                                      <p:to>
                                        <p:strVal val="visible"/>
                                      </p:to>
                                    </p:set>
                                    <p:animEffect transition="in" filter="wipe(right)">
                                      <p:cBhvr>
                                        <p:cTn id="61" dur="500"/>
                                        <p:tgtEl>
                                          <p:spTgt spid="85"/>
                                        </p:tgtEl>
                                      </p:cBhvr>
                                    </p:animEffect>
                                  </p:childTnLst>
                                </p:cTn>
                              </p:par>
                            </p:childTnLst>
                          </p:cTn>
                        </p:par>
                        <p:par>
                          <p:cTn id="62" fill="hold">
                            <p:stCondLst>
                              <p:cond delay="7500"/>
                            </p:stCondLst>
                            <p:childTnLst>
                              <p:par>
                                <p:cTn id="63" presetID="42" presetClass="entr" presetSubtype="0" fill="hold" nodeType="afterEffect">
                                  <p:stCondLst>
                                    <p:cond delay="0"/>
                                  </p:stCondLst>
                                  <p:childTnLst>
                                    <p:set>
                                      <p:cBhvr>
                                        <p:cTn id="64" dur="1" fill="hold">
                                          <p:stCondLst>
                                            <p:cond delay="0"/>
                                          </p:stCondLst>
                                        </p:cTn>
                                        <p:tgtEl>
                                          <p:spTgt spid="76"/>
                                        </p:tgtEl>
                                        <p:attrNameLst>
                                          <p:attrName>style.visibility</p:attrName>
                                        </p:attrNameLst>
                                      </p:cBhvr>
                                      <p:to>
                                        <p:strVal val="visible"/>
                                      </p:to>
                                    </p:set>
                                    <p:animEffect transition="in" filter="fade">
                                      <p:cBhvr>
                                        <p:cTn id="65" dur="1000"/>
                                        <p:tgtEl>
                                          <p:spTgt spid="76"/>
                                        </p:tgtEl>
                                      </p:cBhvr>
                                    </p:animEffect>
                                    <p:anim calcmode="lin" valueType="num">
                                      <p:cBhvr>
                                        <p:cTn id="66" dur="1000" fill="hold"/>
                                        <p:tgtEl>
                                          <p:spTgt spid="76"/>
                                        </p:tgtEl>
                                        <p:attrNameLst>
                                          <p:attrName>ppt_x</p:attrName>
                                        </p:attrNameLst>
                                      </p:cBhvr>
                                      <p:tavLst>
                                        <p:tav tm="0">
                                          <p:val>
                                            <p:strVal val="#ppt_x"/>
                                          </p:val>
                                        </p:tav>
                                        <p:tav tm="100000">
                                          <p:val>
                                            <p:strVal val="#ppt_x"/>
                                          </p:val>
                                        </p:tav>
                                      </p:tavLst>
                                    </p:anim>
                                    <p:anim calcmode="lin" valueType="num">
                                      <p:cBhvr>
                                        <p:cTn id="67" dur="1000" fill="hold"/>
                                        <p:tgtEl>
                                          <p:spTgt spid="76"/>
                                        </p:tgtEl>
                                        <p:attrNameLst>
                                          <p:attrName>ppt_y</p:attrName>
                                        </p:attrNameLst>
                                      </p:cBhvr>
                                      <p:tavLst>
                                        <p:tav tm="0">
                                          <p:val>
                                            <p:strVal val="#ppt_y+.1"/>
                                          </p:val>
                                        </p:tav>
                                        <p:tav tm="100000">
                                          <p:val>
                                            <p:strVal val="#ppt_y"/>
                                          </p:val>
                                        </p:tav>
                                      </p:tavLst>
                                    </p:anim>
                                  </p:childTnLst>
                                </p:cTn>
                              </p:par>
                            </p:childTnLst>
                          </p:cTn>
                        </p:par>
                        <p:par>
                          <p:cTn id="68" fill="hold">
                            <p:stCondLst>
                              <p:cond delay="8500"/>
                            </p:stCondLst>
                            <p:childTnLst>
                              <p:par>
                                <p:cTn id="69" presetID="2" presetClass="entr" presetSubtype="2" accel="50000" decel="50000" fill="hold" nodeType="afterEffect">
                                  <p:stCondLst>
                                    <p:cond delay="0"/>
                                  </p:stCondLst>
                                  <p:childTnLst>
                                    <p:set>
                                      <p:cBhvr>
                                        <p:cTn id="70" dur="1" fill="hold">
                                          <p:stCondLst>
                                            <p:cond delay="0"/>
                                          </p:stCondLst>
                                        </p:cTn>
                                        <p:tgtEl>
                                          <p:spTgt spid="71"/>
                                        </p:tgtEl>
                                        <p:attrNameLst>
                                          <p:attrName>style.visibility</p:attrName>
                                        </p:attrNameLst>
                                      </p:cBhvr>
                                      <p:to>
                                        <p:strVal val="visible"/>
                                      </p:to>
                                    </p:set>
                                    <p:anim calcmode="lin" valueType="num">
                                      <p:cBhvr additive="base">
                                        <p:cTn id="71" dur="500" fill="hold"/>
                                        <p:tgtEl>
                                          <p:spTgt spid="71"/>
                                        </p:tgtEl>
                                        <p:attrNameLst>
                                          <p:attrName>ppt_x</p:attrName>
                                        </p:attrNameLst>
                                      </p:cBhvr>
                                      <p:tavLst>
                                        <p:tav tm="0">
                                          <p:val>
                                            <p:strVal val="1+#ppt_w/2"/>
                                          </p:val>
                                        </p:tav>
                                        <p:tav tm="100000">
                                          <p:val>
                                            <p:strVal val="#ppt_x"/>
                                          </p:val>
                                        </p:tav>
                                      </p:tavLst>
                                    </p:anim>
                                    <p:anim calcmode="lin" valueType="num">
                                      <p:cBhvr additive="base">
                                        <p:cTn id="72" dur="500" fill="hold"/>
                                        <p:tgtEl>
                                          <p:spTgt spid="71"/>
                                        </p:tgtEl>
                                        <p:attrNameLst>
                                          <p:attrName>ppt_y</p:attrName>
                                        </p:attrNameLst>
                                      </p:cBhvr>
                                      <p:tavLst>
                                        <p:tav tm="0">
                                          <p:val>
                                            <p:strVal val="#ppt_y"/>
                                          </p:val>
                                        </p:tav>
                                        <p:tav tm="100000">
                                          <p:val>
                                            <p:strVal val="#ppt_y"/>
                                          </p:val>
                                        </p:tav>
                                      </p:tavLst>
                                    </p:anim>
                                  </p:childTnLst>
                                </p:cTn>
                              </p:par>
                            </p:childTnLst>
                          </p:cTn>
                        </p:par>
                        <p:par>
                          <p:cTn id="73" fill="hold">
                            <p:stCondLst>
                              <p:cond delay="9000"/>
                            </p:stCondLst>
                            <p:childTnLst>
                              <p:par>
                                <p:cTn id="74" presetID="22" presetClass="entr" presetSubtype="8" fill="hold" nodeType="afterEffect">
                                  <p:stCondLst>
                                    <p:cond delay="0"/>
                                  </p:stCondLst>
                                  <p:childTnLst>
                                    <p:set>
                                      <p:cBhvr>
                                        <p:cTn id="75" dur="1" fill="hold">
                                          <p:stCondLst>
                                            <p:cond delay="0"/>
                                          </p:stCondLst>
                                        </p:cTn>
                                        <p:tgtEl>
                                          <p:spTgt spid="59"/>
                                        </p:tgtEl>
                                        <p:attrNameLst>
                                          <p:attrName>style.visibility</p:attrName>
                                        </p:attrNameLst>
                                      </p:cBhvr>
                                      <p:to>
                                        <p:strVal val="visible"/>
                                      </p:to>
                                    </p:set>
                                    <p:animEffect transition="in" filter="wipe(left)">
                                      <p:cBhvr>
                                        <p:cTn id="76" dur="500"/>
                                        <p:tgtEl>
                                          <p:spTgt spid="59"/>
                                        </p:tgtEl>
                                      </p:cBhvr>
                                    </p:animEffect>
                                  </p:childTnLst>
                                </p:cTn>
                              </p:par>
                            </p:childTnLst>
                          </p:cTn>
                        </p:par>
                        <p:par>
                          <p:cTn id="77" fill="hold">
                            <p:stCondLst>
                              <p:cond delay="9500"/>
                            </p:stCondLst>
                            <p:childTnLst>
                              <p:par>
                                <p:cTn id="78" presetID="42" presetClass="entr" presetSubtype="0" fill="hold" nodeType="afterEffect">
                                  <p:stCondLst>
                                    <p:cond delay="0"/>
                                  </p:stCondLst>
                                  <p:childTnLst>
                                    <p:set>
                                      <p:cBhvr>
                                        <p:cTn id="79" dur="1" fill="hold">
                                          <p:stCondLst>
                                            <p:cond delay="0"/>
                                          </p:stCondLst>
                                        </p:cTn>
                                        <p:tgtEl>
                                          <p:spTgt spid="73"/>
                                        </p:tgtEl>
                                        <p:attrNameLst>
                                          <p:attrName>style.visibility</p:attrName>
                                        </p:attrNameLst>
                                      </p:cBhvr>
                                      <p:to>
                                        <p:strVal val="visible"/>
                                      </p:to>
                                    </p:set>
                                    <p:animEffect transition="in" filter="fade">
                                      <p:cBhvr>
                                        <p:cTn id="80" dur="1000"/>
                                        <p:tgtEl>
                                          <p:spTgt spid="73"/>
                                        </p:tgtEl>
                                      </p:cBhvr>
                                    </p:animEffect>
                                    <p:anim calcmode="lin" valueType="num">
                                      <p:cBhvr>
                                        <p:cTn id="81" dur="1000" fill="hold"/>
                                        <p:tgtEl>
                                          <p:spTgt spid="73"/>
                                        </p:tgtEl>
                                        <p:attrNameLst>
                                          <p:attrName>ppt_x</p:attrName>
                                        </p:attrNameLst>
                                      </p:cBhvr>
                                      <p:tavLst>
                                        <p:tav tm="0">
                                          <p:val>
                                            <p:strVal val="#ppt_x"/>
                                          </p:val>
                                        </p:tav>
                                        <p:tav tm="100000">
                                          <p:val>
                                            <p:strVal val="#ppt_x"/>
                                          </p:val>
                                        </p:tav>
                                      </p:tavLst>
                                    </p:anim>
                                    <p:anim calcmode="lin" valueType="num">
                                      <p:cBhvr>
                                        <p:cTn id="82"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4" name="Freeform 23">
            <a:extLst>
              <a:ext uri="{FF2B5EF4-FFF2-40B4-BE49-F238E27FC236}">
                <a16:creationId xmlns:a16="http://schemas.microsoft.com/office/drawing/2014/main" id="{03A5E86F-3F37-6A40-9F6D-D1D681EC2D55}"/>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U-Turn Arrow 39"/>
          <p:cNvSpPr/>
          <p:nvPr/>
        </p:nvSpPr>
        <p:spPr>
          <a:xfrm>
            <a:off x="8615297" y="1693288"/>
            <a:ext cx="2712479" cy="2503805"/>
          </a:xfrm>
          <a:prstGeom prst="uturnArrow">
            <a:avLst>
              <a:gd name="adj1" fmla="val 20076"/>
              <a:gd name="adj2" fmla="val 19764"/>
              <a:gd name="adj3" fmla="val 23347"/>
              <a:gd name="adj4" fmla="val 49304"/>
              <a:gd name="adj5" fmla="val 99251"/>
            </a:avLst>
          </a:prstGeom>
          <a:solidFill>
            <a:srgbClr val="62768F"/>
          </a:soli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 name="U-Turn Arrow 38"/>
          <p:cNvSpPr/>
          <p:nvPr/>
        </p:nvSpPr>
        <p:spPr>
          <a:xfrm rot="10800000" flipH="1">
            <a:off x="6667391" y="3613522"/>
            <a:ext cx="2712479" cy="2503805"/>
          </a:xfrm>
          <a:prstGeom prst="uturnArrow">
            <a:avLst>
              <a:gd name="adj1" fmla="val 20076"/>
              <a:gd name="adj2" fmla="val 19764"/>
              <a:gd name="adj3" fmla="val 23347"/>
              <a:gd name="adj4" fmla="val 49304"/>
              <a:gd name="adj5" fmla="val 99251"/>
            </a:avLst>
          </a:prstGeom>
          <a:solidFill>
            <a:srgbClr val="B5B5B5"/>
          </a:solidFill>
          <a:ln w="6350">
            <a:solidFill>
              <a:schemeClr val="bg1"/>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 name="U-Turn Arrow 37"/>
          <p:cNvSpPr/>
          <p:nvPr/>
        </p:nvSpPr>
        <p:spPr>
          <a:xfrm>
            <a:off x="4728583" y="1693288"/>
            <a:ext cx="2712479" cy="2503805"/>
          </a:xfrm>
          <a:prstGeom prst="uturnArrow">
            <a:avLst>
              <a:gd name="adj1" fmla="val 20076"/>
              <a:gd name="adj2" fmla="val 19764"/>
              <a:gd name="adj3" fmla="val 23347"/>
              <a:gd name="adj4" fmla="val 49304"/>
              <a:gd name="adj5" fmla="val 99251"/>
            </a:avLst>
          </a:prstGeom>
          <a:solidFill>
            <a:srgbClr val="44546B"/>
          </a:soli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7" name="U-Turn Arrow 36"/>
          <p:cNvSpPr/>
          <p:nvPr/>
        </p:nvSpPr>
        <p:spPr>
          <a:xfrm rot="10800000" flipH="1">
            <a:off x="2784221" y="3613522"/>
            <a:ext cx="2712479" cy="2503805"/>
          </a:xfrm>
          <a:prstGeom prst="uturnArrow">
            <a:avLst>
              <a:gd name="adj1" fmla="val 20076"/>
              <a:gd name="adj2" fmla="val 19764"/>
              <a:gd name="adj3" fmla="val 23347"/>
              <a:gd name="adj4" fmla="val 49304"/>
              <a:gd name="adj5" fmla="val 99251"/>
            </a:avLst>
          </a:prstGeom>
          <a:solidFill>
            <a:srgbClr val="8397B1"/>
          </a:solidFill>
          <a:ln w="6350">
            <a:solidFill>
              <a:schemeClr val="bg1"/>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5" name="U-Turn Arrow 34"/>
          <p:cNvSpPr/>
          <p:nvPr/>
        </p:nvSpPr>
        <p:spPr>
          <a:xfrm>
            <a:off x="864226" y="1693288"/>
            <a:ext cx="2712479" cy="2503805"/>
          </a:xfrm>
          <a:prstGeom prst="uturnArrow">
            <a:avLst>
              <a:gd name="adj1" fmla="val 20076"/>
              <a:gd name="adj2" fmla="val 19764"/>
              <a:gd name="adj3" fmla="val 22333"/>
              <a:gd name="adj4" fmla="val 49304"/>
              <a:gd name="adj5" fmla="val 99251"/>
            </a:avLst>
          </a:prstGeom>
          <a:solidFill>
            <a:srgbClr val="EF3425"/>
          </a:soli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 name="TextBox 46"/>
          <p:cNvSpPr txBox="1"/>
          <p:nvPr/>
        </p:nvSpPr>
        <p:spPr>
          <a:xfrm>
            <a:off x="1409479" y="3824372"/>
            <a:ext cx="1299138" cy="369332"/>
          </a:xfrm>
          <a:prstGeom prst="rect">
            <a:avLst/>
          </a:prstGeom>
          <a:noFill/>
        </p:spPr>
        <p:txBody>
          <a:bodyPr wrap="none" lIns="0" tIns="0" rIns="0" bIns="0" rtlCol="0" anchor="ctr">
            <a:spAutoFit/>
          </a:bodyPr>
          <a:lstStyle/>
          <a:p>
            <a:pPr marL="0" marR="0" lvl="0" indent="0" algn="ctr" defTabSz="1219170" rtl="0" eaLnBrk="1" fontAlgn="auto" latinLnBrk="0" hangingPunct="1">
              <a:lnSpc>
                <a:spcPct val="100000"/>
              </a:lnSpc>
              <a:spcBef>
                <a:spcPct val="20000"/>
              </a:spcBef>
              <a:spcAft>
                <a:spcPts val="0"/>
              </a:spcAft>
              <a:buClrTx/>
              <a:buSzTx/>
              <a:buFontTx/>
              <a:buNone/>
              <a:tabLst/>
              <a:defRPr/>
            </a:pPr>
            <a:r>
              <a:rPr kumimoji="0" lang="en-US" sz="2400" b="1" i="0" u="none" strike="noStrike" kern="1200" cap="none" spc="0" normalizeH="0" baseline="0" noProof="0" dirty="0">
                <a:ln>
                  <a:noFill/>
                </a:ln>
                <a:solidFill>
                  <a:srgbClr val="5B9BD5"/>
                </a:solidFill>
                <a:effectLst/>
                <a:uLnTx/>
                <a:uFillTx/>
                <a:latin typeface="Calibri" panose="020F0502020204030204"/>
                <a:ea typeface="+mn-ea"/>
                <a:cs typeface="+mn-cs"/>
              </a:rPr>
              <a:t>AD CARRY</a:t>
            </a:r>
            <a:endParaRPr kumimoji="0" lang="en-US" sz="2400" b="0" i="0" u="none" strike="noStrike" kern="1200" cap="none" spc="0" normalizeH="0" baseline="0" noProof="0" dirty="0">
              <a:ln>
                <a:noFill/>
              </a:ln>
              <a:solidFill>
                <a:srgbClr val="5B9BD5"/>
              </a:solidFill>
              <a:effectLst/>
              <a:uLnTx/>
              <a:uFillTx/>
              <a:latin typeface="Calibri" panose="020F0502020204030204"/>
              <a:ea typeface="+mn-ea"/>
              <a:cs typeface="+mn-cs"/>
            </a:endParaRPr>
          </a:p>
        </p:txBody>
      </p:sp>
      <p:sp>
        <p:nvSpPr>
          <p:cNvPr id="48" name="TextBox 47"/>
          <p:cNvSpPr txBox="1"/>
          <p:nvPr/>
        </p:nvSpPr>
        <p:spPr>
          <a:xfrm>
            <a:off x="3466662" y="3220220"/>
            <a:ext cx="1204049" cy="369332"/>
          </a:xfrm>
          <a:prstGeom prst="rect">
            <a:avLst/>
          </a:prstGeom>
          <a:noFill/>
        </p:spPr>
        <p:txBody>
          <a:bodyPr wrap="none" lIns="0" tIns="0" rIns="0" bIns="0" rtlCol="0" anchor="ctr">
            <a:spAutoFit/>
          </a:bodyPr>
          <a:lstStyle/>
          <a:p>
            <a:pPr marL="0" marR="0" lvl="0" indent="0" algn="ctr" defTabSz="1219170" rtl="0" eaLnBrk="1" fontAlgn="auto" latinLnBrk="0" hangingPunct="1">
              <a:lnSpc>
                <a:spcPct val="100000"/>
              </a:lnSpc>
              <a:spcBef>
                <a:spcPct val="20000"/>
              </a:spcBef>
              <a:spcAft>
                <a:spcPts val="0"/>
              </a:spcAft>
              <a:buClrTx/>
              <a:buSzTx/>
              <a:buFontTx/>
              <a:buNone/>
              <a:tabLst/>
              <a:defRPr/>
            </a:pPr>
            <a:r>
              <a:rPr kumimoji="0" lang="en-US" sz="2400" b="1" i="0" u="none" strike="noStrike" kern="1200" cap="none" spc="0" normalizeH="0" baseline="0" noProof="0" dirty="0">
                <a:ln>
                  <a:noFill/>
                </a:ln>
                <a:solidFill>
                  <a:srgbClr val="ED7D31"/>
                </a:solidFill>
                <a:effectLst/>
                <a:uLnTx/>
                <a:uFillTx/>
                <a:latin typeface="Calibri" panose="020F0502020204030204"/>
                <a:ea typeface="+mn-ea"/>
                <a:cs typeface="+mn-cs"/>
              </a:rPr>
              <a:t>SUPPORT</a:t>
            </a:r>
            <a:endParaRPr kumimoji="0" lang="en-US" sz="2400" b="0" i="0" u="none" strike="noStrike" kern="1200" cap="none" spc="0" normalizeH="0" baseline="0" noProof="0" dirty="0">
              <a:ln>
                <a:noFill/>
              </a:ln>
              <a:solidFill>
                <a:srgbClr val="ED7D31"/>
              </a:solidFill>
              <a:effectLst/>
              <a:uLnTx/>
              <a:uFillTx/>
              <a:latin typeface="Calibri" panose="020F0502020204030204"/>
              <a:ea typeface="+mn-ea"/>
              <a:cs typeface="+mn-cs"/>
            </a:endParaRPr>
          </a:p>
        </p:txBody>
      </p:sp>
      <p:sp>
        <p:nvSpPr>
          <p:cNvPr id="49" name="TextBox 48"/>
          <p:cNvSpPr txBox="1"/>
          <p:nvPr/>
        </p:nvSpPr>
        <p:spPr>
          <a:xfrm>
            <a:off x="5502039" y="3824372"/>
            <a:ext cx="981039" cy="369332"/>
          </a:xfrm>
          <a:prstGeom prst="rect">
            <a:avLst/>
          </a:prstGeom>
          <a:noFill/>
        </p:spPr>
        <p:txBody>
          <a:bodyPr wrap="none" lIns="0" tIns="0" rIns="0" bIns="0" rtlCol="0" anchor="ctr">
            <a:spAutoFit/>
          </a:bodyPr>
          <a:lstStyle/>
          <a:p>
            <a:pPr marL="0" marR="0" lvl="0" indent="0" algn="ctr" defTabSz="1219170" rtl="0" eaLnBrk="1" fontAlgn="auto" latinLnBrk="0" hangingPunct="1">
              <a:lnSpc>
                <a:spcPct val="100000"/>
              </a:lnSpc>
              <a:spcBef>
                <a:spcPct val="20000"/>
              </a:spcBef>
              <a:spcAft>
                <a:spcPts val="0"/>
              </a:spcAft>
              <a:buClrTx/>
              <a:buSzTx/>
              <a:buFontTx/>
              <a:buNone/>
              <a:tabLst/>
              <a:defRPr/>
            </a:pPr>
            <a:r>
              <a:rPr kumimoji="0" lang="en-US" sz="2400" b="1" i="0" u="none" strike="noStrike" kern="1200" cap="none" spc="0" normalizeH="0" baseline="0" noProof="0" dirty="0">
                <a:ln>
                  <a:noFill/>
                </a:ln>
                <a:solidFill>
                  <a:srgbClr val="A5A5A5"/>
                </a:solidFill>
                <a:effectLst/>
                <a:uLnTx/>
                <a:uFillTx/>
                <a:latin typeface="Calibri" panose="020F0502020204030204"/>
                <a:ea typeface="+mn-ea"/>
                <a:cs typeface="+mn-cs"/>
              </a:rPr>
              <a:t>JUNGLE</a:t>
            </a:r>
          </a:p>
        </p:txBody>
      </p:sp>
      <p:sp>
        <p:nvSpPr>
          <p:cNvPr id="50" name="TextBox 49"/>
          <p:cNvSpPr txBox="1"/>
          <p:nvPr/>
        </p:nvSpPr>
        <p:spPr>
          <a:xfrm>
            <a:off x="7720484" y="3220220"/>
            <a:ext cx="515910" cy="369332"/>
          </a:xfrm>
          <a:prstGeom prst="rect">
            <a:avLst/>
          </a:prstGeom>
          <a:noFill/>
        </p:spPr>
        <p:txBody>
          <a:bodyPr wrap="none" lIns="0" tIns="0" rIns="0" bIns="0" rtlCol="0" anchor="ctr">
            <a:spAutoFit/>
          </a:bodyPr>
          <a:lstStyle/>
          <a:p>
            <a:pPr marL="0" marR="0" lvl="0" indent="0" algn="ctr" defTabSz="1219170" rtl="0" eaLnBrk="1" fontAlgn="auto" latinLnBrk="0" hangingPunct="1">
              <a:lnSpc>
                <a:spcPct val="100000"/>
              </a:lnSpc>
              <a:spcBef>
                <a:spcPct val="20000"/>
              </a:spcBef>
              <a:spcAft>
                <a:spcPts val="0"/>
              </a:spcAft>
              <a:buClrTx/>
              <a:buSzTx/>
              <a:buFontTx/>
              <a:buNone/>
              <a:tabLst/>
              <a:defRPr/>
            </a:pPr>
            <a:r>
              <a:rPr kumimoji="0" lang="en-US" sz="2400" b="1" i="0" u="none" strike="noStrike" kern="1200" cap="none" spc="0" normalizeH="0" baseline="0" noProof="0" dirty="0">
                <a:ln>
                  <a:noFill/>
                </a:ln>
                <a:solidFill>
                  <a:srgbClr val="FFC000"/>
                </a:solidFill>
                <a:effectLst/>
                <a:uLnTx/>
                <a:uFillTx/>
                <a:latin typeface="Calibri" panose="020F0502020204030204"/>
                <a:ea typeface="+mn-ea"/>
                <a:cs typeface="+mn-cs"/>
              </a:rPr>
              <a:t>TOP</a:t>
            </a:r>
            <a:endParaRPr kumimoji="0" lang="en-US" sz="24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51" name="TextBox 50"/>
          <p:cNvSpPr txBox="1"/>
          <p:nvPr/>
        </p:nvSpPr>
        <p:spPr>
          <a:xfrm>
            <a:off x="9653558" y="3824372"/>
            <a:ext cx="545022" cy="369332"/>
          </a:xfrm>
          <a:prstGeom prst="rect">
            <a:avLst/>
          </a:prstGeom>
          <a:noFill/>
        </p:spPr>
        <p:txBody>
          <a:bodyPr wrap="none" lIns="0" tIns="0" rIns="0" bIns="0" rtlCol="0" anchor="ctr">
            <a:spAutoFit/>
          </a:bodyPr>
          <a:lstStyle/>
          <a:p>
            <a:pPr marL="0" marR="0" lvl="0" indent="0" algn="ctr" defTabSz="1219170" rtl="0" eaLnBrk="1" fontAlgn="auto" latinLnBrk="0" hangingPunct="1">
              <a:lnSpc>
                <a:spcPct val="100000"/>
              </a:lnSpc>
              <a:spcBef>
                <a:spcPct val="20000"/>
              </a:spcBef>
              <a:spcAft>
                <a:spcPts val="0"/>
              </a:spcAft>
              <a:buClrTx/>
              <a:buSzTx/>
              <a:buFontTx/>
              <a:buNone/>
              <a:tabLst/>
              <a:defRPr/>
            </a:pPr>
            <a:r>
              <a:rPr kumimoji="0" lang="en-US" sz="2400" b="1" i="0" u="none" strike="noStrike" kern="1200" cap="none" spc="0" normalizeH="0" baseline="0" noProof="0" dirty="0">
                <a:ln>
                  <a:noFill/>
                </a:ln>
                <a:solidFill>
                  <a:srgbClr val="4472C4"/>
                </a:solidFill>
                <a:effectLst/>
                <a:uLnTx/>
                <a:uFillTx/>
                <a:latin typeface="Calibri" panose="020F0502020204030204"/>
                <a:ea typeface="+mn-ea"/>
                <a:cs typeface="+mn-cs"/>
              </a:rPr>
              <a:t>MID</a:t>
            </a:r>
            <a:endParaRPr kumimoji="0" lang="en-US" sz="2400" b="0" i="0" u="none" strike="noStrike" kern="1200" cap="none" spc="0" normalizeH="0" baseline="0" noProof="0" dirty="0">
              <a:ln>
                <a:noFill/>
              </a:ln>
              <a:solidFill>
                <a:srgbClr val="4472C4"/>
              </a:solidFill>
              <a:effectLst/>
              <a:uLnTx/>
              <a:uFillTx/>
              <a:latin typeface="Calibri" panose="020F0502020204030204"/>
              <a:ea typeface="+mn-ea"/>
              <a:cs typeface="+mn-cs"/>
            </a:endParaRPr>
          </a:p>
        </p:txBody>
      </p:sp>
      <p:sp>
        <p:nvSpPr>
          <p:cNvPr id="60" name="TextBox 59"/>
          <p:cNvSpPr txBox="1"/>
          <p:nvPr/>
        </p:nvSpPr>
        <p:spPr>
          <a:xfrm>
            <a:off x="1119612" y="1355150"/>
            <a:ext cx="2201704" cy="246221"/>
          </a:xfrm>
          <a:prstGeom prst="rect">
            <a:avLst/>
          </a:prstGeom>
          <a:noFill/>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FARM. KITE. CARRY</a:t>
            </a:r>
          </a:p>
        </p:txBody>
      </p:sp>
      <p:sp>
        <p:nvSpPr>
          <p:cNvPr id="61" name="TextBox 60"/>
          <p:cNvSpPr txBox="1"/>
          <p:nvPr/>
        </p:nvSpPr>
        <p:spPr>
          <a:xfrm>
            <a:off x="4983969" y="1355150"/>
            <a:ext cx="2201704" cy="246221"/>
          </a:xfrm>
          <a:prstGeom prst="rect">
            <a:avLst/>
          </a:prstGeom>
          <a:noFill/>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S</a:t>
            </a:r>
            <a:r>
              <a:rPr lang="en-US" sz="1600" b="1" dirty="0">
                <a:solidFill>
                  <a:prstClr val="white"/>
                </a:solidFill>
                <a:latin typeface="Candara" panose="020E0502030303020204" pitchFamily="34" charset="0"/>
              </a:rPr>
              <a:t>MITE. GANK. TAX</a:t>
            </a:r>
            <a:endParaRPr kumimoji="0" lang="en-US" sz="16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endParaRPr>
          </a:p>
        </p:txBody>
      </p:sp>
      <p:sp>
        <p:nvSpPr>
          <p:cNvPr id="62" name="TextBox 61"/>
          <p:cNvSpPr txBox="1"/>
          <p:nvPr/>
        </p:nvSpPr>
        <p:spPr>
          <a:xfrm>
            <a:off x="8848326" y="1232039"/>
            <a:ext cx="2224061" cy="492443"/>
          </a:xfrm>
          <a:prstGeom prst="rect">
            <a:avLst/>
          </a:prstGeom>
          <a:noFill/>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THE WORLD</a:t>
            </a:r>
            <a:r>
              <a:rPr kumimoji="0" lang="en-US" sz="1600" b="1" i="0" u="none" strike="noStrike" kern="1200" cap="none" spc="0" normalizeH="0" noProof="0" dirty="0">
                <a:ln>
                  <a:noFill/>
                </a:ln>
                <a:solidFill>
                  <a:prstClr val="white"/>
                </a:solidFill>
                <a:effectLst/>
                <a:uLnTx/>
                <a:uFillTx/>
                <a:latin typeface="Candara" panose="020E0502030303020204" pitchFamily="34" charset="0"/>
                <a:ea typeface="+mn-ea"/>
                <a:cs typeface="+mn-cs"/>
              </a:rPr>
              <a:t> IS A DESERT. I AM THE OASIS</a:t>
            </a:r>
            <a:endParaRPr kumimoji="0" lang="en-US" sz="16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endParaRPr>
          </a:p>
        </p:txBody>
      </p:sp>
      <p:sp>
        <p:nvSpPr>
          <p:cNvPr id="68" name="TextBox 67"/>
          <p:cNvSpPr txBox="1"/>
          <p:nvPr/>
        </p:nvSpPr>
        <p:spPr>
          <a:xfrm>
            <a:off x="3039607" y="6221647"/>
            <a:ext cx="2201704" cy="492443"/>
          </a:xfrm>
          <a:prstGeom prst="rect">
            <a:avLst/>
          </a:prstGeom>
          <a:noFill/>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dirty="0">
                <a:solidFill>
                  <a:prstClr val="white"/>
                </a:solidFill>
                <a:latin typeface="Candara" panose="020E0502030303020204" pitchFamily="34" charset="0"/>
              </a:rPr>
              <a:t>PROTECT. HARASS. DOMINATE</a:t>
            </a:r>
            <a:endParaRPr kumimoji="0" lang="en-US" sz="16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endParaRPr>
          </a:p>
        </p:txBody>
      </p:sp>
      <p:sp>
        <p:nvSpPr>
          <p:cNvPr id="69" name="TextBox 68"/>
          <p:cNvSpPr txBox="1"/>
          <p:nvPr/>
        </p:nvSpPr>
        <p:spPr>
          <a:xfrm>
            <a:off x="6922777" y="6217758"/>
            <a:ext cx="2201704" cy="246221"/>
          </a:xfrm>
          <a:prstGeom prst="rect">
            <a:avLst/>
          </a:prstGeom>
          <a:noFill/>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noProof="0" dirty="0">
                <a:solidFill>
                  <a:prstClr val="white"/>
                </a:solidFill>
                <a:latin typeface="Candara" panose="020E0502030303020204" pitchFamily="34" charset="0"/>
              </a:rPr>
              <a:t>PUSH. CARRY. </a:t>
            </a:r>
            <a:r>
              <a:rPr lang="en-US" sz="1600" b="1" dirty="0">
                <a:solidFill>
                  <a:prstClr val="white"/>
                </a:solidFill>
                <a:latin typeface="Candara" panose="020E0502030303020204" pitchFamily="34" charset="0"/>
              </a:rPr>
              <a:t>ROAM</a:t>
            </a:r>
            <a:r>
              <a:rPr lang="en-US" sz="1600" b="1" noProof="0" dirty="0">
                <a:solidFill>
                  <a:prstClr val="white"/>
                </a:solidFill>
                <a:latin typeface="Candara" panose="020E0502030303020204" pitchFamily="34" charset="0"/>
              </a:rPr>
              <a:t> </a:t>
            </a:r>
            <a:endParaRPr kumimoji="0" lang="en-US" sz="16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endParaRPr>
          </a:p>
        </p:txBody>
      </p:sp>
      <p:sp>
        <p:nvSpPr>
          <p:cNvPr id="27" name="TextBox 26"/>
          <p:cNvSpPr txBox="1"/>
          <p:nvPr/>
        </p:nvSpPr>
        <p:spPr>
          <a:xfrm>
            <a:off x="3361705" y="160381"/>
            <a:ext cx="5508978"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Champion Roles</a:t>
            </a:r>
          </a:p>
        </p:txBody>
      </p:sp>
      <p:pic>
        <p:nvPicPr>
          <p:cNvPr id="4100" name="Picture 4">
            <a:extLst>
              <a:ext uri="{FF2B5EF4-FFF2-40B4-BE49-F238E27FC236}">
                <a16:creationId xmlns:a16="http://schemas.microsoft.com/office/drawing/2014/main" id="{04A35366-A394-204D-9154-1E4259B2002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1496" t="12850" r="2201"/>
          <a:stretch/>
        </p:blipFill>
        <p:spPr bwMode="auto">
          <a:xfrm>
            <a:off x="1460279" y="2315959"/>
            <a:ext cx="1299138" cy="1260490"/>
          </a:xfrm>
          <a:prstGeom prst="ellipse">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8580E896-26BA-E24C-A132-F2638948179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1965" r="12783"/>
          <a:stretch/>
        </p:blipFill>
        <p:spPr bwMode="auto">
          <a:xfrm>
            <a:off x="3428661" y="4322924"/>
            <a:ext cx="1230115" cy="1207266"/>
          </a:xfrm>
          <a:prstGeom prst="ellipse">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5BD83E20-38BC-354A-94DE-E9386B42B163}"/>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56311" t="6123" r="-304" b="16224"/>
          <a:stretch/>
        </p:blipFill>
        <p:spPr bwMode="auto">
          <a:xfrm>
            <a:off x="5332088" y="2304882"/>
            <a:ext cx="1288704" cy="1278347"/>
          </a:xfrm>
          <a:prstGeom prst="ellipse">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7C2B3622-BB44-954E-A3A9-2F4AA998D97C}"/>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59527" t="3052" r="2266" b="31114"/>
          <a:stretch/>
        </p:blipFill>
        <p:spPr bwMode="auto">
          <a:xfrm>
            <a:off x="7301193" y="4312709"/>
            <a:ext cx="1204027" cy="1165883"/>
          </a:xfrm>
          <a:prstGeom prst="ellipse">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4108" name="Picture 12">
            <a:extLst>
              <a:ext uri="{FF2B5EF4-FFF2-40B4-BE49-F238E27FC236}">
                <a16:creationId xmlns:a16="http://schemas.microsoft.com/office/drawing/2014/main" id="{1707CC21-71FD-F043-8B1A-F3B059ABD2EA}"/>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43996"/>
          <a:stretch/>
        </p:blipFill>
        <p:spPr bwMode="auto">
          <a:xfrm>
            <a:off x="9224364" y="2315959"/>
            <a:ext cx="1241364" cy="1189440"/>
          </a:xfrm>
          <a:prstGeom prst="ellipse">
            <a:avLst/>
          </a:prstGeom>
          <a:noFill/>
          <a:ln>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16485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wipe(left)">
                                      <p:cBhvr>
                                        <p:cTn id="13" dur="500"/>
                                        <p:tgtEl>
                                          <p:spTgt spid="47"/>
                                        </p:tgtEl>
                                      </p:cBhvr>
                                    </p:animEffect>
                                  </p:childTnLst>
                                </p:cTn>
                              </p:par>
                              <p:par>
                                <p:cTn id="14" presetID="22" presetClass="entr" presetSubtype="4" fill="hold" nodeType="withEffect">
                                  <p:stCondLst>
                                    <p:cond delay="0"/>
                                  </p:stCondLst>
                                  <p:childTnLst>
                                    <p:set>
                                      <p:cBhvr>
                                        <p:cTn id="15" dur="1" fill="hold">
                                          <p:stCondLst>
                                            <p:cond delay="0"/>
                                          </p:stCondLst>
                                        </p:cTn>
                                        <p:tgtEl>
                                          <p:spTgt spid="4100"/>
                                        </p:tgtEl>
                                        <p:attrNameLst>
                                          <p:attrName>style.visibility</p:attrName>
                                        </p:attrNameLst>
                                      </p:cBhvr>
                                      <p:to>
                                        <p:strVal val="visible"/>
                                      </p:to>
                                    </p:set>
                                    <p:animEffect transition="in" filter="wipe(down)">
                                      <p:cBhvr>
                                        <p:cTn id="16" dur="500"/>
                                        <p:tgtEl>
                                          <p:spTgt spid="410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wipe(left)">
                                      <p:cBhvr>
                                        <p:cTn id="19" dur="500"/>
                                        <p:tgtEl>
                                          <p:spTgt spid="60"/>
                                        </p:tgtEl>
                                      </p:cBhvr>
                                    </p:animEffect>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fade">
                                      <p:cBhvr>
                                        <p:cTn id="23" dur="1000"/>
                                        <p:tgtEl>
                                          <p:spTgt spid="37"/>
                                        </p:tgtEl>
                                      </p:cBhvr>
                                    </p:animEffect>
                                    <p:anim calcmode="lin" valueType="num">
                                      <p:cBhvr>
                                        <p:cTn id="24" dur="1000" fill="hold"/>
                                        <p:tgtEl>
                                          <p:spTgt spid="37"/>
                                        </p:tgtEl>
                                        <p:attrNameLst>
                                          <p:attrName>ppt_x</p:attrName>
                                        </p:attrNameLst>
                                      </p:cBhvr>
                                      <p:tavLst>
                                        <p:tav tm="0">
                                          <p:val>
                                            <p:strVal val="#ppt_x"/>
                                          </p:val>
                                        </p:tav>
                                        <p:tav tm="100000">
                                          <p:val>
                                            <p:strVal val="#ppt_x"/>
                                          </p:val>
                                        </p:tav>
                                      </p:tavLst>
                                    </p:anim>
                                    <p:anim calcmode="lin" valueType="num">
                                      <p:cBhvr>
                                        <p:cTn id="25" dur="1000" fill="hold"/>
                                        <p:tgtEl>
                                          <p:spTgt spid="37"/>
                                        </p:tgtEl>
                                        <p:attrNameLst>
                                          <p:attrName>ppt_y</p:attrName>
                                        </p:attrNameLst>
                                      </p:cBhvr>
                                      <p:tavLst>
                                        <p:tav tm="0">
                                          <p:val>
                                            <p:strVal val="#ppt_y+.1"/>
                                          </p:val>
                                        </p:tav>
                                        <p:tav tm="100000">
                                          <p:val>
                                            <p:strVal val="#ppt_y"/>
                                          </p:val>
                                        </p:tav>
                                      </p:tavLst>
                                    </p:anim>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48"/>
                                        </p:tgtEl>
                                        <p:attrNameLst>
                                          <p:attrName>style.visibility</p:attrName>
                                        </p:attrNameLst>
                                      </p:cBhvr>
                                      <p:to>
                                        <p:strVal val="visible"/>
                                      </p:to>
                                    </p:set>
                                    <p:animEffect transition="in" filter="wipe(left)">
                                      <p:cBhvr>
                                        <p:cTn id="29" dur="500"/>
                                        <p:tgtEl>
                                          <p:spTgt spid="48"/>
                                        </p:tgtEl>
                                      </p:cBhvr>
                                    </p:animEffect>
                                  </p:childTnLst>
                                </p:cTn>
                              </p:par>
                              <p:par>
                                <p:cTn id="30" presetID="22" presetClass="entr" presetSubtype="4" fill="hold" nodeType="withEffect">
                                  <p:stCondLst>
                                    <p:cond delay="0"/>
                                  </p:stCondLst>
                                  <p:childTnLst>
                                    <p:set>
                                      <p:cBhvr>
                                        <p:cTn id="31" dur="1" fill="hold">
                                          <p:stCondLst>
                                            <p:cond delay="0"/>
                                          </p:stCondLst>
                                        </p:cTn>
                                        <p:tgtEl>
                                          <p:spTgt spid="4102"/>
                                        </p:tgtEl>
                                        <p:attrNameLst>
                                          <p:attrName>style.visibility</p:attrName>
                                        </p:attrNameLst>
                                      </p:cBhvr>
                                      <p:to>
                                        <p:strVal val="visible"/>
                                      </p:to>
                                    </p:set>
                                    <p:animEffect transition="in" filter="wipe(down)">
                                      <p:cBhvr>
                                        <p:cTn id="32" dur="500"/>
                                        <p:tgtEl>
                                          <p:spTgt spid="4102"/>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wipe(left)">
                                      <p:cBhvr>
                                        <p:cTn id="35" dur="500"/>
                                        <p:tgtEl>
                                          <p:spTgt spid="68"/>
                                        </p:tgtEl>
                                      </p:cBhvr>
                                    </p:animEffect>
                                  </p:childTnLst>
                                </p:cTn>
                              </p:par>
                            </p:childTnLst>
                          </p:cTn>
                        </p:par>
                        <p:par>
                          <p:cTn id="36" fill="hold">
                            <p:stCondLst>
                              <p:cond delay="3000"/>
                            </p:stCondLst>
                            <p:childTnLst>
                              <p:par>
                                <p:cTn id="37" presetID="47" presetClass="entr" presetSubtype="0" fill="hold" grpId="0" nodeType="after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1000"/>
                                        <p:tgtEl>
                                          <p:spTgt spid="38"/>
                                        </p:tgtEl>
                                      </p:cBhvr>
                                    </p:animEffect>
                                    <p:anim calcmode="lin" valueType="num">
                                      <p:cBhvr>
                                        <p:cTn id="40" dur="1000" fill="hold"/>
                                        <p:tgtEl>
                                          <p:spTgt spid="38"/>
                                        </p:tgtEl>
                                        <p:attrNameLst>
                                          <p:attrName>ppt_x</p:attrName>
                                        </p:attrNameLst>
                                      </p:cBhvr>
                                      <p:tavLst>
                                        <p:tav tm="0">
                                          <p:val>
                                            <p:strVal val="#ppt_x"/>
                                          </p:val>
                                        </p:tav>
                                        <p:tav tm="100000">
                                          <p:val>
                                            <p:strVal val="#ppt_x"/>
                                          </p:val>
                                        </p:tav>
                                      </p:tavLst>
                                    </p:anim>
                                    <p:anim calcmode="lin" valueType="num">
                                      <p:cBhvr>
                                        <p:cTn id="41" dur="1000" fill="hold"/>
                                        <p:tgtEl>
                                          <p:spTgt spid="38"/>
                                        </p:tgtEl>
                                        <p:attrNameLst>
                                          <p:attrName>ppt_y</p:attrName>
                                        </p:attrNameLst>
                                      </p:cBhvr>
                                      <p:tavLst>
                                        <p:tav tm="0">
                                          <p:val>
                                            <p:strVal val="#ppt_y-.1"/>
                                          </p:val>
                                        </p:tav>
                                        <p:tav tm="100000">
                                          <p:val>
                                            <p:strVal val="#ppt_y"/>
                                          </p:val>
                                        </p:tav>
                                      </p:tavLst>
                                    </p:anim>
                                  </p:childTnLst>
                                </p:cTn>
                              </p:par>
                            </p:childTnLst>
                          </p:cTn>
                        </p:par>
                        <p:par>
                          <p:cTn id="42" fill="hold">
                            <p:stCondLst>
                              <p:cond delay="4000"/>
                            </p:stCondLst>
                            <p:childTnLst>
                              <p:par>
                                <p:cTn id="43" presetID="22" presetClass="entr" presetSubtype="8" fill="hold" grpId="0" nodeType="afterEffect">
                                  <p:stCondLst>
                                    <p:cond delay="0"/>
                                  </p:stCondLst>
                                  <p:childTnLst>
                                    <p:set>
                                      <p:cBhvr>
                                        <p:cTn id="44" dur="1" fill="hold">
                                          <p:stCondLst>
                                            <p:cond delay="0"/>
                                          </p:stCondLst>
                                        </p:cTn>
                                        <p:tgtEl>
                                          <p:spTgt spid="49"/>
                                        </p:tgtEl>
                                        <p:attrNameLst>
                                          <p:attrName>style.visibility</p:attrName>
                                        </p:attrNameLst>
                                      </p:cBhvr>
                                      <p:to>
                                        <p:strVal val="visible"/>
                                      </p:to>
                                    </p:set>
                                    <p:animEffect transition="in" filter="wipe(left)">
                                      <p:cBhvr>
                                        <p:cTn id="45" dur="500"/>
                                        <p:tgtEl>
                                          <p:spTgt spid="49"/>
                                        </p:tgtEl>
                                      </p:cBhvr>
                                    </p:animEffect>
                                  </p:childTnLst>
                                </p:cTn>
                              </p:par>
                              <p:par>
                                <p:cTn id="46" presetID="22" presetClass="entr" presetSubtype="4" fill="hold" nodeType="withEffect">
                                  <p:stCondLst>
                                    <p:cond delay="0"/>
                                  </p:stCondLst>
                                  <p:childTnLst>
                                    <p:set>
                                      <p:cBhvr>
                                        <p:cTn id="47" dur="1" fill="hold">
                                          <p:stCondLst>
                                            <p:cond delay="0"/>
                                          </p:stCondLst>
                                        </p:cTn>
                                        <p:tgtEl>
                                          <p:spTgt spid="4104"/>
                                        </p:tgtEl>
                                        <p:attrNameLst>
                                          <p:attrName>style.visibility</p:attrName>
                                        </p:attrNameLst>
                                      </p:cBhvr>
                                      <p:to>
                                        <p:strVal val="visible"/>
                                      </p:to>
                                    </p:set>
                                    <p:animEffect transition="in" filter="wipe(down)">
                                      <p:cBhvr>
                                        <p:cTn id="48" dur="500"/>
                                        <p:tgtEl>
                                          <p:spTgt spid="4104"/>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61"/>
                                        </p:tgtEl>
                                        <p:attrNameLst>
                                          <p:attrName>style.visibility</p:attrName>
                                        </p:attrNameLst>
                                      </p:cBhvr>
                                      <p:to>
                                        <p:strVal val="visible"/>
                                      </p:to>
                                    </p:set>
                                    <p:animEffect transition="in" filter="wipe(left)">
                                      <p:cBhvr>
                                        <p:cTn id="51" dur="500"/>
                                        <p:tgtEl>
                                          <p:spTgt spid="61"/>
                                        </p:tgtEl>
                                      </p:cBhvr>
                                    </p:animEffect>
                                  </p:childTnLst>
                                </p:cTn>
                              </p:par>
                            </p:childTnLst>
                          </p:cTn>
                        </p:par>
                        <p:par>
                          <p:cTn id="52" fill="hold">
                            <p:stCondLst>
                              <p:cond delay="4500"/>
                            </p:stCondLst>
                            <p:childTnLst>
                              <p:par>
                                <p:cTn id="53" presetID="42" presetClass="entr" presetSubtype="0" fill="hold" grpId="0" nodeType="afterEffect">
                                  <p:stCondLst>
                                    <p:cond delay="0"/>
                                  </p:stCondLst>
                                  <p:childTnLst>
                                    <p:set>
                                      <p:cBhvr>
                                        <p:cTn id="54" dur="1" fill="hold">
                                          <p:stCondLst>
                                            <p:cond delay="0"/>
                                          </p:stCondLst>
                                        </p:cTn>
                                        <p:tgtEl>
                                          <p:spTgt spid="39"/>
                                        </p:tgtEl>
                                        <p:attrNameLst>
                                          <p:attrName>style.visibility</p:attrName>
                                        </p:attrNameLst>
                                      </p:cBhvr>
                                      <p:to>
                                        <p:strVal val="visible"/>
                                      </p:to>
                                    </p:set>
                                    <p:animEffect transition="in" filter="fade">
                                      <p:cBhvr>
                                        <p:cTn id="55" dur="1000"/>
                                        <p:tgtEl>
                                          <p:spTgt spid="39"/>
                                        </p:tgtEl>
                                      </p:cBhvr>
                                    </p:animEffect>
                                    <p:anim calcmode="lin" valueType="num">
                                      <p:cBhvr>
                                        <p:cTn id="56" dur="1000" fill="hold"/>
                                        <p:tgtEl>
                                          <p:spTgt spid="39"/>
                                        </p:tgtEl>
                                        <p:attrNameLst>
                                          <p:attrName>ppt_x</p:attrName>
                                        </p:attrNameLst>
                                      </p:cBhvr>
                                      <p:tavLst>
                                        <p:tav tm="0">
                                          <p:val>
                                            <p:strVal val="#ppt_x"/>
                                          </p:val>
                                        </p:tav>
                                        <p:tav tm="100000">
                                          <p:val>
                                            <p:strVal val="#ppt_x"/>
                                          </p:val>
                                        </p:tav>
                                      </p:tavLst>
                                    </p:anim>
                                    <p:anim calcmode="lin" valueType="num">
                                      <p:cBhvr>
                                        <p:cTn id="57" dur="1000" fill="hold"/>
                                        <p:tgtEl>
                                          <p:spTgt spid="39"/>
                                        </p:tgtEl>
                                        <p:attrNameLst>
                                          <p:attrName>ppt_y</p:attrName>
                                        </p:attrNameLst>
                                      </p:cBhvr>
                                      <p:tavLst>
                                        <p:tav tm="0">
                                          <p:val>
                                            <p:strVal val="#ppt_y+.1"/>
                                          </p:val>
                                        </p:tav>
                                        <p:tav tm="100000">
                                          <p:val>
                                            <p:strVal val="#ppt_y"/>
                                          </p:val>
                                        </p:tav>
                                      </p:tavLst>
                                    </p:anim>
                                  </p:childTnLst>
                                </p:cTn>
                              </p:par>
                            </p:childTnLst>
                          </p:cTn>
                        </p:par>
                        <p:par>
                          <p:cTn id="58" fill="hold">
                            <p:stCondLst>
                              <p:cond delay="5500"/>
                            </p:stCondLst>
                            <p:childTnLst>
                              <p:par>
                                <p:cTn id="59" presetID="22" presetClass="entr" presetSubtype="8" fill="hold" grpId="0" nodeType="afterEffect">
                                  <p:stCondLst>
                                    <p:cond delay="0"/>
                                  </p:stCondLst>
                                  <p:childTnLst>
                                    <p:set>
                                      <p:cBhvr>
                                        <p:cTn id="60" dur="1" fill="hold">
                                          <p:stCondLst>
                                            <p:cond delay="0"/>
                                          </p:stCondLst>
                                        </p:cTn>
                                        <p:tgtEl>
                                          <p:spTgt spid="50"/>
                                        </p:tgtEl>
                                        <p:attrNameLst>
                                          <p:attrName>style.visibility</p:attrName>
                                        </p:attrNameLst>
                                      </p:cBhvr>
                                      <p:to>
                                        <p:strVal val="visible"/>
                                      </p:to>
                                    </p:set>
                                    <p:animEffect transition="in" filter="wipe(left)">
                                      <p:cBhvr>
                                        <p:cTn id="61" dur="500"/>
                                        <p:tgtEl>
                                          <p:spTgt spid="50"/>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69"/>
                                        </p:tgtEl>
                                        <p:attrNameLst>
                                          <p:attrName>style.visibility</p:attrName>
                                        </p:attrNameLst>
                                      </p:cBhvr>
                                      <p:to>
                                        <p:strVal val="visible"/>
                                      </p:to>
                                    </p:set>
                                    <p:animEffect transition="in" filter="wipe(left)">
                                      <p:cBhvr>
                                        <p:cTn id="64" dur="500"/>
                                        <p:tgtEl>
                                          <p:spTgt spid="69"/>
                                        </p:tgtEl>
                                      </p:cBhvr>
                                    </p:animEffect>
                                  </p:childTnLst>
                                </p:cTn>
                              </p:par>
                              <p:par>
                                <p:cTn id="65" presetID="22" presetClass="entr" presetSubtype="4" fill="hold" nodeType="withEffect">
                                  <p:stCondLst>
                                    <p:cond delay="0"/>
                                  </p:stCondLst>
                                  <p:childTnLst>
                                    <p:set>
                                      <p:cBhvr>
                                        <p:cTn id="66" dur="1" fill="hold">
                                          <p:stCondLst>
                                            <p:cond delay="0"/>
                                          </p:stCondLst>
                                        </p:cTn>
                                        <p:tgtEl>
                                          <p:spTgt spid="4106"/>
                                        </p:tgtEl>
                                        <p:attrNameLst>
                                          <p:attrName>style.visibility</p:attrName>
                                        </p:attrNameLst>
                                      </p:cBhvr>
                                      <p:to>
                                        <p:strVal val="visible"/>
                                      </p:to>
                                    </p:set>
                                    <p:animEffect transition="in" filter="wipe(down)">
                                      <p:cBhvr>
                                        <p:cTn id="67" dur="500"/>
                                        <p:tgtEl>
                                          <p:spTgt spid="4106"/>
                                        </p:tgtEl>
                                      </p:cBhvr>
                                    </p:animEffect>
                                  </p:childTnLst>
                                </p:cTn>
                              </p:par>
                            </p:childTnLst>
                          </p:cTn>
                        </p:par>
                        <p:par>
                          <p:cTn id="68" fill="hold">
                            <p:stCondLst>
                              <p:cond delay="6000"/>
                            </p:stCondLst>
                            <p:childTnLst>
                              <p:par>
                                <p:cTn id="69" presetID="47" presetClass="entr" presetSubtype="0" fill="hold" grpId="0" nodeType="afterEffect">
                                  <p:stCondLst>
                                    <p:cond delay="0"/>
                                  </p:stCondLst>
                                  <p:childTnLst>
                                    <p:set>
                                      <p:cBhvr>
                                        <p:cTn id="70" dur="1" fill="hold">
                                          <p:stCondLst>
                                            <p:cond delay="0"/>
                                          </p:stCondLst>
                                        </p:cTn>
                                        <p:tgtEl>
                                          <p:spTgt spid="40"/>
                                        </p:tgtEl>
                                        <p:attrNameLst>
                                          <p:attrName>style.visibility</p:attrName>
                                        </p:attrNameLst>
                                      </p:cBhvr>
                                      <p:to>
                                        <p:strVal val="visible"/>
                                      </p:to>
                                    </p:set>
                                    <p:animEffect transition="in" filter="fade">
                                      <p:cBhvr>
                                        <p:cTn id="71" dur="1000"/>
                                        <p:tgtEl>
                                          <p:spTgt spid="40"/>
                                        </p:tgtEl>
                                      </p:cBhvr>
                                    </p:animEffect>
                                    <p:anim calcmode="lin" valueType="num">
                                      <p:cBhvr>
                                        <p:cTn id="72" dur="1000" fill="hold"/>
                                        <p:tgtEl>
                                          <p:spTgt spid="40"/>
                                        </p:tgtEl>
                                        <p:attrNameLst>
                                          <p:attrName>ppt_x</p:attrName>
                                        </p:attrNameLst>
                                      </p:cBhvr>
                                      <p:tavLst>
                                        <p:tav tm="0">
                                          <p:val>
                                            <p:strVal val="#ppt_x"/>
                                          </p:val>
                                        </p:tav>
                                        <p:tav tm="100000">
                                          <p:val>
                                            <p:strVal val="#ppt_x"/>
                                          </p:val>
                                        </p:tav>
                                      </p:tavLst>
                                    </p:anim>
                                    <p:anim calcmode="lin" valueType="num">
                                      <p:cBhvr>
                                        <p:cTn id="73" dur="1000" fill="hold"/>
                                        <p:tgtEl>
                                          <p:spTgt spid="40"/>
                                        </p:tgtEl>
                                        <p:attrNameLst>
                                          <p:attrName>ppt_y</p:attrName>
                                        </p:attrNameLst>
                                      </p:cBhvr>
                                      <p:tavLst>
                                        <p:tav tm="0">
                                          <p:val>
                                            <p:strVal val="#ppt_y-.1"/>
                                          </p:val>
                                        </p:tav>
                                        <p:tav tm="100000">
                                          <p:val>
                                            <p:strVal val="#ppt_y"/>
                                          </p:val>
                                        </p:tav>
                                      </p:tavLst>
                                    </p:anim>
                                  </p:childTnLst>
                                </p:cTn>
                              </p:par>
                            </p:childTnLst>
                          </p:cTn>
                        </p:par>
                        <p:par>
                          <p:cTn id="74" fill="hold">
                            <p:stCondLst>
                              <p:cond delay="7000"/>
                            </p:stCondLst>
                            <p:childTnLst>
                              <p:par>
                                <p:cTn id="75" presetID="22" presetClass="entr" presetSubtype="8" fill="hold" grpId="0" nodeType="afterEffect">
                                  <p:stCondLst>
                                    <p:cond delay="0"/>
                                  </p:stCondLst>
                                  <p:childTnLst>
                                    <p:set>
                                      <p:cBhvr>
                                        <p:cTn id="76" dur="1" fill="hold">
                                          <p:stCondLst>
                                            <p:cond delay="0"/>
                                          </p:stCondLst>
                                        </p:cTn>
                                        <p:tgtEl>
                                          <p:spTgt spid="51"/>
                                        </p:tgtEl>
                                        <p:attrNameLst>
                                          <p:attrName>style.visibility</p:attrName>
                                        </p:attrNameLst>
                                      </p:cBhvr>
                                      <p:to>
                                        <p:strVal val="visible"/>
                                      </p:to>
                                    </p:set>
                                    <p:animEffect transition="in" filter="wipe(left)">
                                      <p:cBhvr>
                                        <p:cTn id="77" dur="500"/>
                                        <p:tgtEl>
                                          <p:spTgt spid="51"/>
                                        </p:tgtEl>
                                      </p:cBhvr>
                                    </p:animEffect>
                                  </p:childTnLst>
                                </p:cTn>
                              </p:par>
                              <p:par>
                                <p:cTn id="78" presetID="22" presetClass="entr" presetSubtype="8" fill="hold" grpId="0" nodeType="withEffect">
                                  <p:stCondLst>
                                    <p:cond delay="0"/>
                                  </p:stCondLst>
                                  <p:childTnLst>
                                    <p:set>
                                      <p:cBhvr>
                                        <p:cTn id="79" dur="1" fill="hold">
                                          <p:stCondLst>
                                            <p:cond delay="0"/>
                                          </p:stCondLst>
                                        </p:cTn>
                                        <p:tgtEl>
                                          <p:spTgt spid="62"/>
                                        </p:tgtEl>
                                        <p:attrNameLst>
                                          <p:attrName>style.visibility</p:attrName>
                                        </p:attrNameLst>
                                      </p:cBhvr>
                                      <p:to>
                                        <p:strVal val="visible"/>
                                      </p:to>
                                    </p:set>
                                    <p:animEffect transition="in" filter="wipe(left)">
                                      <p:cBhvr>
                                        <p:cTn id="80" dur="500"/>
                                        <p:tgtEl>
                                          <p:spTgt spid="62"/>
                                        </p:tgtEl>
                                      </p:cBhvr>
                                    </p:animEffect>
                                  </p:childTnLst>
                                </p:cTn>
                              </p:par>
                              <p:par>
                                <p:cTn id="81" presetID="22" presetClass="entr" presetSubtype="4" fill="hold" nodeType="withEffect">
                                  <p:stCondLst>
                                    <p:cond delay="0"/>
                                  </p:stCondLst>
                                  <p:childTnLst>
                                    <p:set>
                                      <p:cBhvr>
                                        <p:cTn id="82" dur="1" fill="hold">
                                          <p:stCondLst>
                                            <p:cond delay="0"/>
                                          </p:stCondLst>
                                        </p:cTn>
                                        <p:tgtEl>
                                          <p:spTgt spid="4108"/>
                                        </p:tgtEl>
                                        <p:attrNameLst>
                                          <p:attrName>style.visibility</p:attrName>
                                        </p:attrNameLst>
                                      </p:cBhvr>
                                      <p:to>
                                        <p:strVal val="visible"/>
                                      </p:to>
                                    </p:set>
                                    <p:animEffect transition="in" filter="wipe(down)">
                                      <p:cBhvr>
                                        <p:cTn id="83" dur="500"/>
                                        <p:tgtEl>
                                          <p:spTgt spid="4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39" grpId="0" animBg="1"/>
      <p:bldP spid="38" grpId="0" animBg="1"/>
      <p:bldP spid="37" grpId="0" animBg="1"/>
      <p:bldP spid="35" grpId="0" animBg="1"/>
      <p:bldP spid="47" grpId="0"/>
      <p:bldP spid="48" grpId="0"/>
      <p:bldP spid="49" grpId="0"/>
      <p:bldP spid="50" grpId="0"/>
      <p:bldP spid="51" grpId="0"/>
      <p:bldP spid="60" grpId="0"/>
      <p:bldP spid="61" grpId="0"/>
      <p:bldP spid="62" grpId="0"/>
      <p:bldP spid="68" grpId="0"/>
      <p:bldP spid="6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6" descr="3840 x 1080] League of Legends, Red and Blue buff : multiwall">
            <a:extLst>
              <a:ext uri="{FF2B5EF4-FFF2-40B4-BE49-F238E27FC236}">
                <a16:creationId xmlns:a16="http://schemas.microsoft.com/office/drawing/2014/main" id="{1FA2B4DA-331C-CB4C-958D-2C9455771A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78346"/>
            <a:ext cx="12192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46" name="Freeform 45"/>
          <p:cNvSpPr/>
          <p:nvPr/>
        </p:nvSpPr>
        <p:spPr>
          <a:xfrm rot="10800000" flipV="1">
            <a:off x="0" y="0"/>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 name="Group 3"/>
          <p:cNvGrpSpPr/>
          <p:nvPr/>
        </p:nvGrpSpPr>
        <p:grpSpPr>
          <a:xfrm>
            <a:off x="2953121" y="158373"/>
            <a:ext cx="6324243" cy="1446550"/>
            <a:chOff x="3341511" y="258228"/>
            <a:chExt cx="5508978" cy="1446550"/>
          </a:xfrm>
        </p:grpSpPr>
        <p:sp>
          <p:nvSpPr>
            <p:cNvPr id="7" name="TextBox 6"/>
            <p:cNvSpPr txBox="1"/>
            <p:nvPr/>
          </p:nvSpPr>
          <p:spPr>
            <a:xfrm>
              <a:off x="3341511" y="258228"/>
              <a:ext cx="5508978" cy="1446550"/>
            </a:xfrm>
            <a:prstGeom prst="rect">
              <a:avLst/>
            </a:prstGeom>
            <a:noFill/>
          </p:spPr>
          <p:txBody>
            <a:bodyPr wrap="square" rtlCol="0">
              <a:spAutoFit/>
            </a:bodyPr>
            <a:lstStyle/>
            <a:p>
              <a:pPr algn="ctr"/>
              <a:r>
                <a:rPr lang="en-US" sz="4400" b="1" dirty="0">
                  <a:solidFill>
                    <a:schemeClr val="bg1"/>
                  </a:solidFill>
                  <a:latin typeface="Candara" panose="020E0502030303020204" pitchFamily="34" charset="0"/>
                </a:rPr>
                <a:t>CREATE A SUPERSQUAD</a:t>
              </a:r>
            </a:p>
          </p:txBody>
        </p:sp>
        <p:sp>
          <p:nvSpPr>
            <p:cNvPr id="8" name="TextBox 7"/>
            <p:cNvSpPr txBox="1"/>
            <p:nvPr/>
          </p:nvSpPr>
          <p:spPr>
            <a:xfrm>
              <a:off x="4030132" y="843004"/>
              <a:ext cx="4143023" cy="369332"/>
            </a:xfrm>
            <a:prstGeom prst="rect">
              <a:avLst/>
            </a:prstGeom>
            <a:noFill/>
          </p:spPr>
          <p:txBody>
            <a:bodyPr wrap="square" rtlCol="0">
              <a:spAutoFit/>
            </a:bodyPr>
            <a:lstStyle/>
            <a:p>
              <a:pPr algn="ctr"/>
              <a:r>
                <a:rPr lang="en-US" dirty="0">
                  <a:solidFill>
                    <a:schemeClr val="bg1">
                      <a:lumMod val="85000"/>
                    </a:schemeClr>
                  </a:solidFill>
                  <a:latin typeface="Candara" panose="020E0502030303020204" pitchFamily="34" charset="0"/>
                </a:rPr>
                <a:t>ANALYSIS WORKFLOW</a:t>
              </a:r>
            </a:p>
          </p:txBody>
        </p:sp>
      </p:grpSp>
      <p:sp>
        <p:nvSpPr>
          <p:cNvPr id="47" name="Freeform 46"/>
          <p:cNvSpPr/>
          <p:nvPr/>
        </p:nvSpPr>
        <p:spPr>
          <a:xfrm flipV="1">
            <a:off x="0" y="3500785"/>
            <a:ext cx="12192000" cy="2196876"/>
          </a:xfrm>
          <a:custGeom>
            <a:avLst/>
            <a:gdLst>
              <a:gd name="connsiteX0" fmla="*/ 6125741 w 12192000"/>
              <a:gd name="connsiteY0" fmla="*/ 2196876 h 2196876"/>
              <a:gd name="connsiteX1" fmla="*/ 7095356 w 12192000"/>
              <a:gd name="connsiteY1" fmla="*/ 1227261 h 2196876"/>
              <a:gd name="connsiteX2" fmla="*/ 12192000 w 12192000"/>
              <a:gd name="connsiteY2" fmla="*/ 1227261 h 2196876"/>
              <a:gd name="connsiteX3" fmla="*/ 12192000 w 12192000"/>
              <a:gd name="connsiteY3" fmla="*/ 0 h 2196876"/>
              <a:gd name="connsiteX4" fmla="*/ 0 w 12192000"/>
              <a:gd name="connsiteY4" fmla="*/ 0 h 2196876"/>
              <a:gd name="connsiteX5" fmla="*/ 0 w 12192000"/>
              <a:gd name="connsiteY5" fmla="*/ 1227261 h 2196876"/>
              <a:gd name="connsiteX6" fmla="*/ 5156127 w 12192000"/>
              <a:gd name="connsiteY6" fmla="*/ 1227261 h 2196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6876">
                <a:moveTo>
                  <a:pt x="6125741" y="2196876"/>
                </a:moveTo>
                <a:lnTo>
                  <a:pt x="7095356" y="1227261"/>
                </a:lnTo>
                <a:lnTo>
                  <a:pt x="12192000" y="1227261"/>
                </a:lnTo>
                <a:lnTo>
                  <a:pt x="12192000" y="0"/>
                </a:lnTo>
                <a:lnTo>
                  <a:pt x="0" y="0"/>
                </a:lnTo>
                <a:lnTo>
                  <a:pt x="0" y="1227261"/>
                </a:lnTo>
                <a:lnTo>
                  <a:pt x="5156127" y="1227261"/>
                </a:lnTo>
                <a:close/>
              </a:path>
            </a:pathLst>
          </a:cu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TextBox 32"/>
          <p:cNvSpPr txBox="1"/>
          <p:nvPr/>
        </p:nvSpPr>
        <p:spPr>
          <a:xfrm>
            <a:off x="861061" y="5311072"/>
            <a:ext cx="1828800" cy="369332"/>
          </a:xfrm>
          <a:prstGeom prst="rect">
            <a:avLst/>
          </a:prstGeom>
          <a:noFill/>
        </p:spPr>
        <p:txBody>
          <a:bodyPr wrap="square" rtlCol="0">
            <a:spAutoFit/>
          </a:bodyPr>
          <a:lstStyle/>
          <a:p>
            <a:pPr algn="ctr"/>
            <a:r>
              <a:rPr lang="en-US" dirty="0">
                <a:solidFill>
                  <a:srgbClr val="EF3425"/>
                </a:solidFill>
                <a:latin typeface="Candara" panose="020E0502030303020204" pitchFamily="34" charset="0"/>
              </a:rPr>
              <a:t>STEP1</a:t>
            </a:r>
          </a:p>
        </p:txBody>
      </p:sp>
      <p:sp>
        <p:nvSpPr>
          <p:cNvPr id="34" name="TextBox 33"/>
          <p:cNvSpPr txBox="1"/>
          <p:nvPr/>
        </p:nvSpPr>
        <p:spPr>
          <a:xfrm>
            <a:off x="3056035" y="5311072"/>
            <a:ext cx="1828800" cy="369332"/>
          </a:xfrm>
          <a:prstGeom prst="rect">
            <a:avLst/>
          </a:prstGeom>
          <a:noFill/>
        </p:spPr>
        <p:txBody>
          <a:bodyPr wrap="square" rtlCol="0">
            <a:spAutoFit/>
          </a:bodyPr>
          <a:lstStyle/>
          <a:p>
            <a:pPr algn="ctr"/>
            <a:r>
              <a:rPr lang="en-US" dirty="0">
                <a:solidFill>
                  <a:srgbClr val="8397B1"/>
                </a:solidFill>
                <a:latin typeface="Candara" panose="020E0502030303020204" pitchFamily="34" charset="0"/>
              </a:rPr>
              <a:t>STEP2</a:t>
            </a:r>
          </a:p>
        </p:txBody>
      </p:sp>
      <p:sp>
        <p:nvSpPr>
          <p:cNvPr id="35" name="TextBox 34"/>
          <p:cNvSpPr txBox="1"/>
          <p:nvPr/>
        </p:nvSpPr>
        <p:spPr>
          <a:xfrm>
            <a:off x="5181600" y="5311072"/>
            <a:ext cx="1828800" cy="369332"/>
          </a:xfrm>
          <a:prstGeom prst="rect">
            <a:avLst/>
          </a:prstGeom>
          <a:noFill/>
        </p:spPr>
        <p:txBody>
          <a:bodyPr wrap="square" rtlCol="0">
            <a:spAutoFit/>
          </a:bodyPr>
          <a:lstStyle/>
          <a:p>
            <a:pPr algn="ctr"/>
            <a:r>
              <a:rPr lang="en-US" dirty="0">
                <a:solidFill>
                  <a:srgbClr val="44546B"/>
                </a:solidFill>
                <a:latin typeface="Candara" panose="020E0502030303020204" pitchFamily="34" charset="0"/>
              </a:rPr>
              <a:t>STEP3</a:t>
            </a:r>
          </a:p>
        </p:txBody>
      </p:sp>
      <p:sp>
        <p:nvSpPr>
          <p:cNvPr id="36" name="TextBox 35"/>
          <p:cNvSpPr txBox="1"/>
          <p:nvPr/>
        </p:nvSpPr>
        <p:spPr>
          <a:xfrm>
            <a:off x="7351608" y="5305347"/>
            <a:ext cx="1828800" cy="369332"/>
          </a:xfrm>
          <a:prstGeom prst="rect">
            <a:avLst/>
          </a:prstGeom>
          <a:noFill/>
        </p:spPr>
        <p:txBody>
          <a:bodyPr wrap="square" rtlCol="0">
            <a:spAutoFit/>
          </a:bodyPr>
          <a:lstStyle/>
          <a:p>
            <a:pPr algn="ctr"/>
            <a:r>
              <a:rPr lang="en-US" dirty="0">
                <a:solidFill>
                  <a:srgbClr val="62768F"/>
                </a:solidFill>
                <a:latin typeface="Candara" panose="020E0502030303020204" pitchFamily="34" charset="0"/>
              </a:rPr>
              <a:t>STEP4</a:t>
            </a:r>
          </a:p>
        </p:txBody>
      </p:sp>
      <p:sp>
        <p:nvSpPr>
          <p:cNvPr id="37" name="TextBox 36"/>
          <p:cNvSpPr txBox="1"/>
          <p:nvPr/>
        </p:nvSpPr>
        <p:spPr>
          <a:xfrm>
            <a:off x="9619404" y="5316836"/>
            <a:ext cx="1828800" cy="369332"/>
          </a:xfrm>
          <a:prstGeom prst="rect">
            <a:avLst/>
          </a:prstGeom>
          <a:noFill/>
        </p:spPr>
        <p:txBody>
          <a:bodyPr wrap="square" rtlCol="0">
            <a:spAutoFit/>
          </a:bodyPr>
          <a:lstStyle/>
          <a:p>
            <a:pPr algn="ctr"/>
            <a:r>
              <a:rPr lang="en-US" dirty="0">
                <a:solidFill>
                  <a:srgbClr val="B5B5B5"/>
                </a:solidFill>
                <a:latin typeface="Candara" panose="020E0502030303020204" pitchFamily="34" charset="0"/>
              </a:rPr>
              <a:t>STEP5</a:t>
            </a:r>
          </a:p>
        </p:txBody>
      </p:sp>
      <p:sp>
        <p:nvSpPr>
          <p:cNvPr id="38" name="Text Box 10"/>
          <p:cNvSpPr txBox="1">
            <a:spLocks noChangeArrowheads="1"/>
          </p:cNvSpPr>
          <p:nvPr/>
        </p:nvSpPr>
        <p:spPr bwMode="auto">
          <a:xfrm>
            <a:off x="861061" y="5741412"/>
            <a:ext cx="1828800" cy="246221"/>
          </a:xfrm>
          <a:prstGeom prst="rect">
            <a:avLst/>
          </a:prstGeom>
          <a:noFill/>
          <a:ln w="9525">
            <a:noFill/>
            <a:miter lim="800000"/>
            <a:headEnd/>
            <a:tailEnd/>
          </a:ln>
        </p:spPr>
        <p:txBody>
          <a:bodyPr wrap="square" lIns="60960" tIns="30480" rIns="60960" bIns="30480">
            <a:spAutoFit/>
          </a:bodyPr>
          <a:lstStyle/>
          <a:p>
            <a:pPr algn="ctr" defTabSz="1219170">
              <a:spcBef>
                <a:spcPct val="20000"/>
              </a:spcBef>
              <a:defRPr/>
            </a:pPr>
            <a:r>
              <a:rPr lang="en-US" sz="1200" dirty="0">
                <a:solidFill>
                  <a:schemeClr val="bg1">
                    <a:lumMod val="85000"/>
                  </a:schemeClr>
                </a:solidFill>
                <a:latin typeface="Candara" panose="020E0502030303020204" pitchFamily="34" charset="0"/>
              </a:rPr>
              <a:t>Identify Data Source</a:t>
            </a:r>
          </a:p>
        </p:txBody>
      </p:sp>
      <p:sp>
        <p:nvSpPr>
          <p:cNvPr id="39" name="Text Box 10"/>
          <p:cNvSpPr txBox="1">
            <a:spLocks noChangeArrowheads="1"/>
          </p:cNvSpPr>
          <p:nvPr/>
        </p:nvSpPr>
        <p:spPr bwMode="auto">
          <a:xfrm>
            <a:off x="3056035" y="5700887"/>
            <a:ext cx="1828800" cy="246221"/>
          </a:xfrm>
          <a:prstGeom prst="rect">
            <a:avLst/>
          </a:prstGeom>
          <a:noFill/>
          <a:ln w="9525">
            <a:noFill/>
            <a:miter lim="800000"/>
            <a:headEnd/>
            <a:tailEnd/>
          </a:ln>
        </p:spPr>
        <p:txBody>
          <a:bodyPr wrap="square" lIns="60960" tIns="30480" rIns="60960" bIns="30480">
            <a:spAutoFit/>
          </a:bodyPr>
          <a:lstStyle/>
          <a:p>
            <a:pPr algn="ctr" defTabSz="1219170">
              <a:spcBef>
                <a:spcPct val="20000"/>
              </a:spcBef>
              <a:defRPr/>
            </a:pPr>
            <a:r>
              <a:rPr lang="en-US" sz="1200" dirty="0">
                <a:solidFill>
                  <a:schemeClr val="bg1">
                    <a:lumMod val="85000"/>
                  </a:schemeClr>
                </a:solidFill>
                <a:latin typeface="Candara" panose="020E0502030303020204" pitchFamily="34" charset="0"/>
              </a:rPr>
              <a:t>Clean and Explore Data</a:t>
            </a:r>
          </a:p>
        </p:txBody>
      </p:sp>
      <p:sp>
        <p:nvSpPr>
          <p:cNvPr id="40" name="Text Box 10"/>
          <p:cNvSpPr txBox="1">
            <a:spLocks noChangeArrowheads="1"/>
          </p:cNvSpPr>
          <p:nvPr/>
        </p:nvSpPr>
        <p:spPr bwMode="auto">
          <a:xfrm>
            <a:off x="5200843" y="5736539"/>
            <a:ext cx="1828800" cy="430887"/>
          </a:xfrm>
          <a:prstGeom prst="rect">
            <a:avLst/>
          </a:prstGeom>
          <a:noFill/>
          <a:ln w="9525">
            <a:noFill/>
            <a:miter lim="800000"/>
            <a:headEnd/>
            <a:tailEnd/>
          </a:ln>
        </p:spPr>
        <p:txBody>
          <a:bodyPr wrap="square" lIns="60960" tIns="30480" rIns="60960" bIns="30480">
            <a:spAutoFit/>
          </a:bodyPr>
          <a:lstStyle/>
          <a:p>
            <a:pPr algn="ctr" defTabSz="1219170">
              <a:spcBef>
                <a:spcPct val="20000"/>
              </a:spcBef>
              <a:defRPr/>
            </a:pPr>
            <a:r>
              <a:rPr lang="en-US" sz="1200" dirty="0">
                <a:solidFill>
                  <a:schemeClr val="bg1">
                    <a:lumMod val="85000"/>
                  </a:schemeClr>
                </a:solidFill>
                <a:latin typeface="Candara" panose="020E0502030303020204" pitchFamily="34" charset="0"/>
              </a:rPr>
              <a:t>Perform Initial Descriptive Data Analysis</a:t>
            </a:r>
          </a:p>
        </p:txBody>
      </p:sp>
      <p:sp>
        <p:nvSpPr>
          <p:cNvPr id="41" name="Text Box 10"/>
          <p:cNvSpPr txBox="1">
            <a:spLocks noChangeArrowheads="1"/>
          </p:cNvSpPr>
          <p:nvPr/>
        </p:nvSpPr>
        <p:spPr bwMode="auto">
          <a:xfrm>
            <a:off x="7397512" y="5736538"/>
            <a:ext cx="1828800" cy="430887"/>
          </a:xfrm>
          <a:prstGeom prst="rect">
            <a:avLst/>
          </a:prstGeom>
          <a:noFill/>
          <a:ln w="9525">
            <a:noFill/>
            <a:miter lim="800000"/>
            <a:headEnd/>
            <a:tailEnd/>
          </a:ln>
        </p:spPr>
        <p:txBody>
          <a:bodyPr wrap="square" lIns="60960" tIns="30480" rIns="60960" bIns="30480">
            <a:spAutoFit/>
          </a:bodyPr>
          <a:lstStyle/>
          <a:p>
            <a:pPr algn="ctr" defTabSz="1219170">
              <a:spcBef>
                <a:spcPct val="20000"/>
              </a:spcBef>
              <a:defRPr/>
            </a:pPr>
            <a:r>
              <a:rPr lang="en-US" sz="1200" dirty="0">
                <a:solidFill>
                  <a:schemeClr val="bg1">
                    <a:lumMod val="85000"/>
                  </a:schemeClr>
                </a:solidFill>
                <a:latin typeface="Candara" panose="020E0502030303020204" pitchFamily="34" charset="0"/>
              </a:rPr>
              <a:t>Conduct Correlation Analysis</a:t>
            </a:r>
          </a:p>
        </p:txBody>
      </p:sp>
      <p:sp>
        <p:nvSpPr>
          <p:cNvPr id="42" name="Text Box 10"/>
          <p:cNvSpPr txBox="1">
            <a:spLocks noChangeArrowheads="1"/>
          </p:cNvSpPr>
          <p:nvPr/>
        </p:nvSpPr>
        <p:spPr bwMode="auto">
          <a:xfrm>
            <a:off x="9665754" y="5700887"/>
            <a:ext cx="1828800" cy="430887"/>
          </a:xfrm>
          <a:prstGeom prst="rect">
            <a:avLst/>
          </a:prstGeom>
          <a:noFill/>
          <a:ln w="9525">
            <a:noFill/>
            <a:miter lim="800000"/>
            <a:headEnd/>
            <a:tailEnd/>
          </a:ln>
        </p:spPr>
        <p:txBody>
          <a:bodyPr wrap="square" lIns="60960" tIns="30480" rIns="60960" bIns="30480">
            <a:spAutoFit/>
          </a:bodyPr>
          <a:lstStyle/>
          <a:p>
            <a:pPr algn="ctr" defTabSz="1219170">
              <a:spcBef>
                <a:spcPct val="20000"/>
              </a:spcBef>
              <a:defRPr/>
            </a:pPr>
            <a:r>
              <a:rPr lang="en-US" sz="1200" dirty="0">
                <a:solidFill>
                  <a:schemeClr val="bg1">
                    <a:lumMod val="85000"/>
                  </a:schemeClr>
                </a:solidFill>
                <a:latin typeface="Candara" panose="020E0502030303020204" pitchFamily="34" charset="0"/>
              </a:rPr>
              <a:t>Create Algorithm to Calculate Viability Score</a:t>
            </a:r>
          </a:p>
        </p:txBody>
      </p:sp>
      <p:pic>
        <p:nvPicPr>
          <p:cNvPr id="43" name="Picture 42">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816000" y="6793753"/>
            <a:ext cx="365760" cy="98854"/>
          </a:xfrm>
          <a:prstGeom prst="rect">
            <a:avLst/>
          </a:prstGeom>
          <a:noFill/>
          <a:effectLst>
            <a:glow rad="63500">
              <a:schemeClr val="bg1">
                <a:alpha val="45000"/>
              </a:schemeClr>
            </a:glow>
          </a:effectLst>
        </p:spPr>
      </p:pic>
      <p:pic>
        <p:nvPicPr>
          <p:cNvPr id="52" name="Gráfico 27" descr="Bar chart">
            <a:extLst>
              <a:ext uri="{FF2B5EF4-FFF2-40B4-BE49-F238E27FC236}">
                <a16:creationId xmlns:a16="http://schemas.microsoft.com/office/drawing/2014/main" id="{A65D8393-003D-2B48-9AB3-58ED90B1E06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650735" y="4491271"/>
            <a:ext cx="914400" cy="914400"/>
          </a:xfrm>
          <a:prstGeom prst="rect">
            <a:avLst/>
          </a:prstGeom>
        </p:spPr>
      </p:pic>
      <p:pic>
        <p:nvPicPr>
          <p:cNvPr id="53" name="Graphic 52" descr="Game controller">
            <a:extLst>
              <a:ext uri="{FF2B5EF4-FFF2-40B4-BE49-F238E27FC236}">
                <a16:creationId xmlns:a16="http://schemas.microsoft.com/office/drawing/2014/main" id="{1ADC230C-7FB6-9347-8882-617A6AFC88F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294333" y="4491271"/>
            <a:ext cx="914400" cy="914400"/>
          </a:xfrm>
          <a:prstGeom prst="rect">
            <a:avLst/>
          </a:prstGeom>
        </p:spPr>
      </p:pic>
      <p:pic>
        <p:nvPicPr>
          <p:cNvPr id="54" name="Graphic 53">
            <a:extLst>
              <a:ext uri="{FF2B5EF4-FFF2-40B4-BE49-F238E27FC236}">
                <a16:creationId xmlns:a16="http://schemas.microsoft.com/office/drawing/2014/main" id="{4AF22D81-EE19-2941-B676-2C90651F6E06}"/>
              </a:ext>
            </a:extLst>
          </p:cNvPr>
          <p:cNvPicPr>
            <a:picLocks noChangeAspect="1"/>
          </p:cNvPicPr>
          <p:nvPr/>
        </p:nvPicPr>
        <p:blipFill>
          <a:blip r:embed="rId9">
            <a:extLst>
              <a:ext uri="{96DAC541-7B7A-43D3-8B79-37D633B846F1}">
                <asvg:svgBlip xmlns:asvg="http://schemas.microsoft.com/office/drawing/2016/SVG/main" r:embed="rId10"/>
              </a:ext>
            </a:extLst>
          </a:blip>
          <a:srcRect/>
          <a:stretch/>
        </p:blipFill>
        <p:spPr>
          <a:xfrm>
            <a:off x="10122954" y="4491271"/>
            <a:ext cx="914400" cy="914400"/>
          </a:xfrm>
          <a:prstGeom prst="rect">
            <a:avLst/>
          </a:prstGeom>
        </p:spPr>
      </p:pic>
      <p:pic>
        <p:nvPicPr>
          <p:cNvPr id="55" name="Graphic 54" descr="Magnifying glass">
            <a:extLst>
              <a:ext uri="{FF2B5EF4-FFF2-40B4-BE49-F238E27FC236}">
                <a16:creationId xmlns:a16="http://schemas.microsoft.com/office/drawing/2014/main" id="{0D1C93AD-45A5-844C-90AC-0D1B1C47ADD2}"/>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513235" y="4491271"/>
            <a:ext cx="914400" cy="914400"/>
          </a:xfrm>
          <a:prstGeom prst="rect">
            <a:avLst/>
          </a:prstGeom>
        </p:spPr>
      </p:pic>
      <p:pic>
        <p:nvPicPr>
          <p:cNvPr id="56" name="Graphic 55">
            <a:extLst>
              <a:ext uri="{FF2B5EF4-FFF2-40B4-BE49-F238E27FC236}">
                <a16:creationId xmlns:a16="http://schemas.microsoft.com/office/drawing/2014/main" id="{2777DB69-A435-FE43-87AA-4233123CA1BD}"/>
              </a:ext>
            </a:extLst>
          </p:cNvPr>
          <p:cNvPicPr>
            <a:picLocks noChangeAspect="1"/>
          </p:cNvPicPr>
          <p:nvPr/>
        </p:nvPicPr>
        <p:blipFill>
          <a:blip r:embed="rId13">
            <a:extLst>
              <a:ext uri="{96DAC541-7B7A-43D3-8B79-37D633B846F1}">
                <asvg:svgBlip xmlns:asvg="http://schemas.microsoft.com/office/drawing/2016/SVG/main" r:embed="rId14"/>
              </a:ext>
            </a:extLst>
          </a:blip>
          <a:srcRect/>
          <a:stretch/>
        </p:blipFill>
        <p:spPr>
          <a:xfrm>
            <a:off x="7808808" y="4491271"/>
            <a:ext cx="914400" cy="914400"/>
          </a:xfrm>
          <a:prstGeom prst="rect">
            <a:avLst/>
          </a:prstGeom>
        </p:spPr>
      </p:pic>
    </p:spTree>
    <p:extLst>
      <p:ext uri="{BB962C8B-B14F-4D97-AF65-F5344CB8AC3E}">
        <p14:creationId xmlns:p14="http://schemas.microsoft.com/office/powerpoint/2010/main" val="20905427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3" presetClass="entr" presetSubtype="528" fill="hold" nodeType="afterEffect">
                                  <p:stCondLst>
                                    <p:cond delay="0"/>
                                  </p:stCondLst>
                                  <p:childTnLst>
                                    <p:set>
                                      <p:cBhvr>
                                        <p:cTn id="10" dur="1" fill="hold">
                                          <p:stCondLst>
                                            <p:cond delay="0"/>
                                          </p:stCondLst>
                                        </p:cTn>
                                        <p:tgtEl>
                                          <p:spTgt spid="53"/>
                                        </p:tgtEl>
                                        <p:attrNameLst>
                                          <p:attrName>style.visibility</p:attrName>
                                        </p:attrNameLst>
                                      </p:cBhvr>
                                      <p:to>
                                        <p:strVal val="visible"/>
                                      </p:to>
                                    </p:set>
                                    <p:anim calcmode="lin" valueType="num">
                                      <p:cBhvr>
                                        <p:cTn id="11" dur="500" fill="hold"/>
                                        <p:tgtEl>
                                          <p:spTgt spid="53"/>
                                        </p:tgtEl>
                                        <p:attrNameLst>
                                          <p:attrName>ppt_w</p:attrName>
                                        </p:attrNameLst>
                                      </p:cBhvr>
                                      <p:tavLst>
                                        <p:tav tm="0">
                                          <p:val>
                                            <p:fltVal val="0"/>
                                          </p:val>
                                        </p:tav>
                                        <p:tav tm="100000">
                                          <p:val>
                                            <p:strVal val="#ppt_w"/>
                                          </p:val>
                                        </p:tav>
                                      </p:tavLst>
                                    </p:anim>
                                    <p:anim calcmode="lin" valueType="num">
                                      <p:cBhvr>
                                        <p:cTn id="12" dur="500" fill="hold"/>
                                        <p:tgtEl>
                                          <p:spTgt spid="53"/>
                                        </p:tgtEl>
                                        <p:attrNameLst>
                                          <p:attrName>ppt_h</p:attrName>
                                        </p:attrNameLst>
                                      </p:cBhvr>
                                      <p:tavLst>
                                        <p:tav tm="0">
                                          <p:val>
                                            <p:fltVal val="0"/>
                                          </p:val>
                                        </p:tav>
                                        <p:tav tm="100000">
                                          <p:val>
                                            <p:strVal val="#ppt_h"/>
                                          </p:val>
                                        </p:tav>
                                      </p:tavLst>
                                    </p:anim>
                                    <p:anim calcmode="lin" valueType="num">
                                      <p:cBhvr>
                                        <p:cTn id="13" dur="500" fill="hold"/>
                                        <p:tgtEl>
                                          <p:spTgt spid="53"/>
                                        </p:tgtEl>
                                        <p:attrNameLst>
                                          <p:attrName>ppt_x</p:attrName>
                                        </p:attrNameLst>
                                      </p:cBhvr>
                                      <p:tavLst>
                                        <p:tav tm="0">
                                          <p:val>
                                            <p:fltVal val="0.5"/>
                                          </p:val>
                                        </p:tav>
                                        <p:tav tm="100000">
                                          <p:val>
                                            <p:strVal val="#ppt_x"/>
                                          </p:val>
                                        </p:tav>
                                      </p:tavLst>
                                    </p:anim>
                                    <p:anim calcmode="lin" valueType="num">
                                      <p:cBhvr>
                                        <p:cTn id="14" dur="500" fill="hold"/>
                                        <p:tgtEl>
                                          <p:spTgt spid="53"/>
                                        </p:tgtEl>
                                        <p:attrNameLst>
                                          <p:attrName>ppt_y</p:attrName>
                                        </p:attrNameLst>
                                      </p:cBhvr>
                                      <p:tavLst>
                                        <p:tav tm="0">
                                          <p:val>
                                            <p:fltVal val="0.5"/>
                                          </p:val>
                                        </p:tav>
                                        <p:tav tm="100000">
                                          <p:val>
                                            <p:strVal val="#ppt_y"/>
                                          </p:val>
                                        </p:tav>
                                      </p:tavLst>
                                    </p:anim>
                                  </p:childTnLst>
                                </p:cTn>
                              </p:par>
                              <p:par>
                                <p:cTn id="15" presetID="23" presetClass="entr" presetSubtype="528" fill="hold" grpId="0" nodeType="withEffect">
                                  <p:stCondLst>
                                    <p:cond delay="0"/>
                                  </p:stCondLst>
                                  <p:childTnLst>
                                    <p:set>
                                      <p:cBhvr>
                                        <p:cTn id="16" dur="1" fill="hold">
                                          <p:stCondLst>
                                            <p:cond delay="0"/>
                                          </p:stCondLst>
                                        </p:cTn>
                                        <p:tgtEl>
                                          <p:spTgt spid="33"/>
                                        </p:tgtEl>
                                        <p:attrNameLst>
                                          <p:attrName>style.visibility</p:attrName>
                                        </p:attrNameLst>
                                      </p:cBhvr>
                                      <p:to>
                                        <p:strVal val="visible"/>
                                      </p:to>
                                    </p:set>
                                    <p:anim calcmode="lin" valueType="num">
                                      <p:cBhvr>
                                        <p:cTn id="17" dur="500" fill="hold"/>
                                        <p:tgtEl>
                                          <p:spTgt spid="33"/>
                                        </p:tgtEl>
                                        <p:attrNameLst>
                                          <p:attrName>ppt_w</p:attrName>
                                        </p:attrNameLst>
                                      </p:cBhvr>
                                      <p:tavLst>
                                        <p:tav tm="0">
                                          <p:val>
                                            <p:fltVal val="0"/>
                                          </p:val>
                                        </p:tav>
                                        <p:tav tm="100000">
                                          <p:val>
                                            <p:strVal val="#ppt_w"/>
                                          </p:val>
                                        </p:tav>
                                      </p:tavLst>
                                    </p:anim>
                                    <p:anim calcmode="lin" valueType="num">
                                      <p:cBhvr>
                                        <p:cTn id="18" dur="500" fill="hold"/>
                                        <p:tgtEl>
                                          <p:spTgt spid="33"/>
                                        </p:tgtEl>
                                        <p:attrNameLst>
                                          <p:attrName>ppt_h</p:attrName>
                                        </p:attrNameLst>
                                      </p:cBhvr>
                                      <p:tavLst>
                                        <p:tav tm="0">
                                          <p:val>
                                            <p:fltVal val="0"/>
                                          </p:val>
                                        </p:tav>
                                        <p:tav tm="100000">
                                          <p:val>
                                            <p:strVal val="#ppt_h"/>
                                          </p:val>
                                        </p:tav>
                                      </p:tavLst>
                                    </p:anim>
                                    <p:anim calcmode="lin" valueType="num">
                                      <p:cBhvr>
                                        <p:cTn id="19" dur="500" fill="hold"/>
                                        <p:tgtEl>
                                          <p:spTgt spid="33"/>
                                        </p:tgtEl>
                                        <p:attrNameLst>
                                          <p:attrName>ppt_x</p:attrName>
                                        </p:attrNameLst>
                                      </p:cBhvr>
                                      <p:tavLst>
                                        <p:tav tm="0">
                                          <p:val>
                                            <p:fltVal val="0.5"/>
                                          </p:val>
                                        </p:tav>
                                        <p:tav tm="100000">
                                          <p:val>
                                            <p:strVal val="#ppt_x"/>
                                          </p:val>
                                        </p:tav>
                                      </p:tavLst>
                                    </p:anim>
                                    <p:anim calcmode="lin" valueType="num">
                                      <p:cBhvr>
                                        <p:cTn id="20" dur="500" fill="hold"/>
                                        <p:tgtEl>
                                          <p:spTgt spid="33"/>
                                        </p:tgtEl>
                                        <p:attrNameLst>
                                          <p:attrName>ppt_y</p:attrName>
                                        </p:attrNameLst>
                                      </p:cBhvr>
                                      <p:tavLst>
                                        <p:tav tm="0">
                                          <p:val>
                                            <p:fltVal val="0.5"/>
                                          </p:val>
                                        </p:tav>
                                        <p:tav tm="100000">
                                          <p:val>
                                            <p:strVal val="#ppt_y"/>
                                          </p:val>
                                        </p:tav>
                                      </p:tavLst>
                                    </p:anim>
                                  </p:childTnLst>
                                </p:cTn>
                              </p:par>
                            </p:childTnLst>
                          </p:cTn>
                        </p:par>
                        <p:par>
                          <p:cTn id="21" fill="hold">
                            <p:stCondLst>
                              <p:cond delay="1000"/>
                            </p:stCondLst>
                            <p:childTnLst>
                              <p:par>
                                <p:cTn id="22" presetID="23" presetClass="entr" presetSubtype="528" fill="hold" grpId="0" nodeType="afterEffect">
                                  <p:stCondLst>
                                    <p:cond delay="0"/>
                                  </p:stCondLst>
                                  <p:childTnLst>
                                    <p:set>
                                      <p:cBhvr>
                                        <p:cTn id="23" dur="1" fill="hold">
                                          <p:stCondLst>
                                            <p:cond delay="0"/>
                                          </p:stCondLst>
                                        </p:cTn>
                                        <p:tgtEl>
                                          <p:spTgt spid="38"/>
                                        </p:tgtEl>
                                        <p:attrNameLst>
                                          <p:attrName>style.visibility</p:attrName>
                                        </p:attrNameLst>
                                      </p:cBhvr>
                                      <p:to>
                                        <p:strVal val="visible"/>
                                      </p:to>
                                    </p:set>
                                    <p:anim calcmode="lin" valueType="num">
                                      <p:cBhvr>
                                        <p:cTn id="24" dur="500" fill="hold"/>
                                        <p:tgtEl>
                                          <p:spTgt spid="38"/>
                                        </p:tgtEl>
                                        <p:attrNameLst>
                                          <p:attrName>ppt_w</p:attrName>
                                        </p:attrNameLst>
                                      </p:cBhvr>
                                      <p:tavLst>
                                        <p:tav tm="0">
                                          <p:val>
                                            <p:fltVal val="0"/>
                                          </p:val>
                                        </p:tav>
                                        <p:tav tm="100000">
                                          <p:val>
                                            <p:strVal val="#ppt_w"/>
                                          </p:val>
                                        </p:tav>
                                      </p:tavLst>
                                    </p:anim>
                                    <p:anim calcmode="lin" valueType="num">
                                      <p:cBhvr>
                                        <p:cTn id="25" dur="500" fill="hold"/>
                                        <p:tgtEl>
                                          <p:spTgt spid="38"/>
                                        </p:tgtEl>
                                        <p:attrNameLst>
                                          <p:attrName>ppt_h</p:attrName>
                                        </p:attrNameLst>
                                      </p:cBhvr>
                                      <p:tavLst>
                                        <p:tav tm="0">
                                          <p:val>
                                            <p:fltVal val="0"/>
                                          </p:val>
                                        </p:tav>
                                        <p:tav tm="100000">
                                          <p:val>
                                            <p:strVal val="#ppt_h"/>
                                          </p:val>
                                        </p:tav>
                                      </p:tavLst>
                                    </p:anim>
                                    <p:anim calcmode="lin" valueType="num">
                                      <p:cBhvr>
                                        <p:cTn id="26" dur="500" fill="hold"/>
                                        <p:tgtEl>
                                          <p:spTgt spid="38"/>
                                        </p:tgtEl>
                                        <p:attrNameLst>
                                          <p:attrName>ppt_x</p:attrName>
                                        </p:attrNameLst>
                                      </p:cBhvr>
                                      <p:tavLst>
                                        <p:tav tm="0">
                                          <p:val>
                                            <p:fltVal val="0.5"/>
                                          </p:val>
                                        </p:tav>
                                        <p:tav tm="100000">
                                          <p:val>
                                            <p:strVal val="#ppt_x"/>
                                          </p:val>
                                        </p:tav>
                                      </p:tavLst>
                                    </p:anim>
                                    <p:anim calcmode="lin" valueType="num">
                                      <p:cBhvr>
                                        <p:cTn id="27" dur="500" fill="hold"/>
                                        <p:tgtEl>
                                          <p:spTgt spid="38"/>
                                        </p:tgtEl>
                                        <p:attrNameLst>
                                          <p:attrName>ppt_y</p:attrName>
                                        </p:attrNameLst>
                                      </p:cBhvr>
                                      <p:tavLst>
                                        <p:tav tm="0">
                                          <p:val>
                                            <p:fltVal val="0.5"/>
                                          </p:val>
                                        </p:tav>
                                        <p:tav tm="100000">
                                          <p:val>
                                            <p:strVal val="#ppt_y"/>
                                          </p:val>
                                        </p:tav>
                                      </p:tavLst>
                                    </p:anim>
                                  </p:childTnLst>
                                </p:cTn>
                              </p:par>
                            </p:childTnLst>
                          </p:cTn>
                        </p:par>
                        <p:par>
                          <p:cTn id="28" fill="hold">
                            <p:stCondLst>
                              <p:cond delay="1500"/>
                            </p:stCondLst>
                            <p:childTnLst>
                              <p:par>
                                <p:cTn id="29" presetID="23" presetClass="entr" presetSubtype="528" fill="hold" nodeType="afterEffect">
                                  <p:stCondLst>
                                    <p:cond delay="1500"/>
                                  </p:stCondLst>
                                  <p:childTnLst>
                                    <p:set>
                                      <p:cBhvr>
                                        <p:cTn id="30" dur="1" fill="hold">
                                          <p:stCondLst>
                                            <p:cond delay="0"/>
                                          </p:stCondLst>
                                        </p:cTn>
                                        <p:tgtEl>
                                          <p:spTgt spid="55"/>
                                        </p:tgtEl>
                                        <p:attrNameLst>
                                          <p:attrName>style.visibility</p:attrName>
                                        </p:attrNameLst>
                                      </p:cBhvr>
                                      <p:to>
                                        <p:strVal val="visible"/>
                                      </p:to>
                                    </p:set>
                                    <p:anim calcmode="lin" valueType="num">
                                      <p:cBhvr>
                                        <p:cTn id="31" dur="500" fill="hold"/>
                                        <p:tgtEl>
                                          <p:spTgt spid="55"/>
                                        </p:tgtEl>
                                        <p:attrNameLst>
                                          <p:attrName>ppt_w</p:attrName>
                                        </p:attrNameLst>
                                      </p:cBhvr>
                                      <p:tavLst>
                                        <p:tav tm="0">
                                          <p:val>
                                            <p:fltVal val="0"/>
                                          </p:val>
                                        </p:tav>
                                        <p:tav tm="100000">
                                          <p:val>
                                            <p:strVal val="#ppt_w"/>
                                          </p:val>
                                        </p:tav>
                                      </p:tavLst>
                                    </p:anim>
                                    <p:anim calcmode="lin" valueType="num">
                                      <p:cBhvr>
                                        <p:cTn id="32" dur="500" fill="hold"/>
                                        <p:tgtEl>
                                          <p:spTgt spid="55"/>
                                        </p:tgtEl>
                                        <p:attrNameLst>
                                          <p:attrName>ppt_h</p:attrName>
                                        </p:attrNameLst>
                                      </p:cBhvr>
                                      <p:tavLst>
                                        <p:tav tm="0">
                                          <p:val>
                                            <p:fltVal val="0"/>
                                          </p:val>
                                        </p:tav>
                                        <p:tav tm="100000">
                                          <p:val>
                                            <p:strVal val="#ppt_h"/>
                                          </p:val>
                                        </p:tav>
                                      </p:tavLst>
                                    </p:anim>
                                    <p:anim calcmode="lin" valueType="num">
                                      <p:cBhvr>
                                        <p:cTn id="33" dur="500" fill="hold"/>
                                        <p:tgtEl>
                                          <p:spTgt spid="55"/>
                                        </p:tgtEl>
                                        <p:attrNameLst>
                                          <p:attrName>ppt_x</p:attrName>
                                        </p:attrNameLst>
                                      </p:cBhvr>
                                      <p:tavLst>
                                        <p:tav tm="0">
                                          <p:val>
                                            <p:fltVal val="0.5"/>
                                          </p:val>
                                        </p:tav>
                                        <p:tav tm="100000">
                                          <p:val>
                                            <p:strVal val="#ppt_x"/>
                                          </p:val>
                                        </p:tav>
                                      </p:tavLst>
                                    </p:anim>
                                    <p:anim calcmode="lin" valueType="num">
                                      <p:cBhvr>
                                        <p:cTn id="34" dur="500" fill="hold"/>
                                        <p:tgtEl>
                                          <p:spTgt spid="55"/>
                                        </p:tgtEl>
                                        <p:attrNameLst>
                                          <p:attrName>ppt_y</p:attrName>
                                        </p:attrNameLst>
                                      </p:cBhvr>
                                      <p:tavLst>
                                        <p:tav tm="0">
                                          <p:val>
                                            <p:fltVal val="0.5"/>
                                          </p:val>
                                        </p:tav>
                                        <p:tav tm="100000">
                                          <p:val>
                                            <p:strVal val="#ppt_y"/>
                                          </p:val>
                                        </p:tav>
                                      </p:tavLst>
                                    </p:anim>
                                  </p:childTnLst>
                                </p:cTn>
                              </p:par>
                              <p:par>
                                <p:cTn id="35" presetID="23" presetClass="entr" presetSubtype="528" fill="hold" grpId="0" nodeType="withEffect">
                                  <p:stCondLst>
                                    <p:cond delay="1500"/>
                                  </p:stCondLst>
                                  <p:childTnLst>
                                    <p:set>
                                      <p:cBhvr>
                                        <p:cTn id="36" dur="1" fill="hold">
                                          <p:stCondLst>
                                            <p:cond delay="0"/>
                                          </p:stCondLst>
                                        </p:cTn>
                                        <p:tgtEl>
                                          <p:spTgt spid="34"/>
                                        </p:tgtEl>
                                        <p:attrNameLst>
                                          <p:attrName>style.visibility</p:attrName>
                                        </p:attrNameLst>
                                      </p:cBhvr>
                                      <p:to>
                                        <p:strVal val="visible"/>
                                      </p:to>
                                    </p:set>
                                    <p:anim calcmode="lin" valueType="num">
                                      <p:cBhvr>
                                        <p:cTn id="37" dur="500" fill="hold"/>
                                        <p:tgtEl>
                                          <p:spTgt spid="34"/>
                                        </p:tgtEl>
                                        <p:attrNameLst>
                                          <p:attrName>ppt_w</p:attrName>
                                        </p:attrNameLst>
                                      </p:cBhvr>
                                      <p:tavLst>
                                        <p:tav tm="0">
                                          <p:val>
                                            <p:fltVal val="0"/>
                                          </p:val>
                                        </p:tav>
                                        <p:tav tm="100000">
                                          <p:val>
                                            <p:strVal val="#ppt_w"/>
                                          </p:val>
                                        </p:tav>
                                      </p:tavLst>
                                    </p:anim>
                                    <p:anim calcmode="lin" valueType="num">
                                      <p:cBhvr>
                                        <p:cTn id="38" dur="500" fill="hold"/>
                                        <p:tgtEl>
                                          <p:spTgt spid="34"/>
                                        </p:tgtEl>
                                        <p:attrNameLst>
                                          <p:attrName>ppt_h</p:attrName>
                                        </p:attrNameLst>
                                      </p:cBhvr>
                                      <p:tavLst>
                                        <p:tav tm="0">
                                          <p:val>
                                            <p:fltVal val="0"/>
                                          </p:val>
                                        </p:tav>
                                        <p:tav tm="100000">
                                          <p:val>
                                            <p:strVal val="#ppt_h"/>
                                          </p:val>
                                        </p:tav>
                                      </p:tavLst>
                                    </p:anim>
                                    <p:anim calcmode="lin" valueType="num">
                                      <p:cBhvr>
                                        <p:cTn id="39" dur="500" fill="hold"/>
                                        <p:tgtEl>
                                          <p:spTgt spid="34"/>
                                        </p:tgtEl>
                                        <p:attrNameLst>
                                          <p:attrName>ppt_x</p:attrName>
                                        </p:attrNameLst>
                                      </p:cBhvr>
                                      <p:tavLst>
                                        <p:tav tm="0">
                                          <p:val>
                                            <p:fltVal val="0.5"/>
                                          </p:val>
                                        </p:tav>
                                        <p:tav tm="100000">
                                          <p:val>
                                            <p:strVal val="#ppt_x"/>
                                          </p:val>
                                        </p:tav>
                                      </p:tavLst>
                                    </p:anim>
                                    <p:anim calcmode="lin" valueType="num">
                                      <p:cBhvr>
                                        <p:cTn id="40" dur="500" fill="hold"/>
                                        <p:tgtEl>
                                          <p:spTgt spid="34"/>
                                        </p:tgtEl>
                                        <p:attrNameLst>
                                          <p:attrName>ppt_y</p:attrName>
                                        </p:attrNameLst>
                                      </p:cBhvr>
                                      <p:tavLst>
                                        <p:tav tm="0">
                                          <p:val>
                                            <p:fltVal val="0.5"/>
                                          </p:val>
                                        </p:tav>
                                        <p:tav tm="100000">
                                          <p:val>
                                            <p:strVal val="#ppt_y"/>
                                          </p:val>
                                        </p:tav>
                                      </p:tavLst>
                                    </p:anim>
                                  </p:childTnLst>
                                </p:cTn>
                              </p:par>
                            </p:childTnLst>
                          </p:cTn>
                        </p:par>
                        <p:par>
                          <p:cTn id="41" fill="hold">
                            <p:stCondLst>
                              <p:cond delay="3500"/>
                            </p:stCondLst>
                            <p:childTnLst>
                              <p:par>
                                <p:cTn id="42" presetID="23" presetClass="entr" presetSubtype="528" fill="hold" grpId="0" nodeType="afterEffect">
                                  <p:stCondLst>
                                    <p:cond delay="0"/>
                                  </p:stCondLst>
                                  <p:childTnLst>
                                    <p:set>
                                      <p:cBhvr>
                                        <p:cTn id="43" dur="1" fill="hold">
                                          <p:stCondLst>
                                            <p:cond delay="0"/>
                                          </p:stCondLst>
                                        </p:cTn>
                                        <p:tgtEl>
                                          <p:spTgt spid="39"/>
                                        </p:tgtEl>
                                        <p:attrNameLst>
                                          <p:attrName>style.visibility</p:attrName>
                                        </p:attrNameLst>
                                      </p:cBhvr>
                                      <p:to>
                                        <p:strVal val="visible"/>
                                      </p:to>
                                    </p:set>
                                    <p:anim calcmode="lin" valueType="num">
                                      <p:cBhvr>
                                        <p:cTn id="44" dur="500" fill="hold"/>
                                        <p:tgtEl>
                                          <p:spTgt spid="39"/>
                                        </p:tgtEl>
                                        <p:attrNameLst>
                                          <p:attrName>ppt_w</p:attrName>
                                        </p:attrNameLst>
                                      </p:cBhvr>
                                      <p:tavLst>
                                        <p:tav tm="0">
                                          <p:val>
                                            <p:fltVal val="0"/>
                                          </p:val>
                                        </p:tav>
                                        <p:tav tm="100000">
                                          <p:val>
                                            <p:strVal val="#ppt_w"/>
                                          </p:val>
                                        </p:tav>
                                      </p:tavLst>
                                    </p:anim>
                                    <p:anim calcmode="lin" valueType="num">
                                      <p:cBhvr>
                                        <p:cTn id="45" dur="500" fill="hold"/>
                                        <p:tgtEl>
                                          <p:spTgt spid="39"/>
                                        </p:tgtEl>
                                        <p:attrNameLst>
                                          <p:attrName>ppt_h</p:attrName>
                                        </p:attrNameLst>
                                      </p:cBhvr>
                                      <p:tavLst>
                                        <p:tav tm="0">
                                          <p:val>
                                            <p:fltVal val="0"/>
                                          </p:val>
                                        </p:tav>
                                        <p:tav tm="100000">
                                          <p:val>
                                            <p:strVal val="#ppt_h"/>
                                          </p:val>
                                        </p:tav>
                                      </p:tavLst>
                                    </p:anim>
                                    <p:anim calcmode="lin" valueType="num">
                                      <p:cBhvr>
                                        <p:cTn id="46" dur="500" fill="hold"/>
                                        <p:tgtEl>
                                          <p:spTgt spid="39"/>
                                        </p:tgtEl>
                                        <p:attrNameLst>
                                          <p:attrName>ppt_x</p:attrName>
                                        </p:attrNameLst>
                                      </p:cBhvr>
                                      <p:tavLst>
                                        <p:tav tm="0">
                                          <p:val>
                                            <p:fltVal val="0.5"/>
                                          </p:val>
                                        </p:tav>
                                        <p:tav tm="100000">
                                          <p:val>
                                            <p:strVal val="#ppt_x"/>
                                          </p:val>
                                        </p:tav>
                                      </p:tavLst>
                                    </p:anim>
                                    <p:anim calcmode="lin" valueType="num">
                                      <p:cBhvr>
                                        <p:cTn id="47" dur="500" fill="hold"/>
                                        <p:tgtEl>
                                          <p:spTgt spid="39"/>
                                        </p:tgtEl>
                                        <p:attrNameLst>
                                          <p:attrName>ppt_y</p:attrName>
                                        </p:attrNameLst>
                                      </p:cBhvr>
                                      <p:tavLst>
                                        <p:tav tm="0">
                                          <p:val>
                                            <p:fltVal val="0.5"/>
                                          </p:val>
                                        </p:tav>
                                        <p:tav tm="100000">
                                          <p:val>
                                            <p:strVal val="#ppt_y"/>
                                          </p:val>
                                        </p:tav>
                                      </p:tavLst>
                                    </p:anim>
                                  </p:childTnLst>
                                </p:cTn>
                              </p:par>
                            </p:childTnLst>
                          </p:cTn>
                        </p:par>
                        <p:par>
                          <p:cTn id="48" fill="hold">
                            <p:stCondLst>
                              <p:cond delay="4000"/>
                            </p:stCondLst>
                            <p:childTnLst>
                              <p:par>
                                <p:cTn id="49" presetID="23" presetClass="entr" presetSubtype="528" fill="hold" nodeType="afterEffect">
                                  <p:stCondLst>
                                    <p:cond delay="1500"/>
                                  </p:stCondLst>
                                  <p:childTnLst>
                                    <p:set>
                                      <p:cBhvr>
                                        <p:cTn id="50" dur="1" fill="hold">
                                          <p:stCondLst>
                                            <p:cond delay="0"/>
                                          </p:stCondLst>
                                        </p:cTn>
                                        <p:tgtEl>
                                          <p:spTgt spid="52"/>
                                        </p:tgtEl>
                                        <p:attrNameLst>
                                          <p:attrName>style.visibility</p:attrName>
                                        </p:attrNameLst>
                                      </p:cBhvr>
                                      <p:to>
                                        <p:strVal val="visible"/>
                                      </p:to>
                                    </p:set>
                                    <p:anim calcmode="lin" valueType="num">
                                      <p:cBhvr>
                                        <p:cTn id="51" dur="500" fill="hold"/>
                                        <p:tgtEl>
                                          <p:spTgt spid="52"/>
                                        </p:tgtEl>
                                        <p:attrNameLst>
                                          <p:attrName>ppt_w</p:attrName>
                                        </p:attrNameLst>
                                      </p:cBhvr>
                                      <p:tavLst>
                                        <p:tav tm="0">
                                          <p:val>
                                            <p:fltVal val="0"/>
                                          </p:val>
                                        </p:tav>
                                        <p:tav tm="100000">
                                          <p:val>
                                            <p:strVal val="#ppt_w"/>
                                          </p:val>
                                        </p:tav>
                                      </p:tavLst>
                                    </p:anim>
                                    <p:anim calcmode="lin" valueType="num">
                                      <p:cBhvr>
                                        <p:cTn id="52" dur="500" fill="hold"/>
                                        <p:tgtEl>
                                          <p:spTgt spid="52"/>
                                        </p:tgtEl>
                                        <p:attrNameLst>
                                          <p:attrName>ppt_h</p:attrName>
                                        </p:attrNameLst>
                                      </p:cBhvr>
                                      <p:tavLst>
                                        <p:tav tm="0">
                                          <p:val>
                                            <p:fltVal val="0"/>
                                          </p:val>
                                        </p:tav>
                                        <p:tav tm="100000">
                                          <p:val>
                                            <p:strVal val="#ppt_h"/>
                                          </p:val>
                                        </p:tav>
                                      </p:tavLst>
                                    </p:anim>
                                    <p:anim calcmode="lin" valueType="num">
                                      <p:cBhvr>
                                        <p:cTn id="53" dur="500" fill="hold"/>
                                        <p:tgtEl>
                                          <p:spTgt spid="52"/>
                                        </p:tgtEl>
                                        <p:attrNameLst>
                                          <p:attrName>ppt_x</p:attrName>
                                        </p:attrNameLst>
                                      </p:cBhvr>
                                      <p:tavLst>
                                        <p:tav tm="0">
                                          <p:val>
                                            <p:fltVal val="0.5"/>
                                          </p:val>
                                        </p:tav>
                                        <p:tav tm="100000">
                                          <p:val>
                                            <p:strVal val="#ppt_x"/>
                                          </p:val>
                                        </p:tav>
                                      </p:tavLst>
                                    </p:anim>
                                    <p:anim calcmode="lin" valueType="num">
                                      <p:cBhvr>
                                        <p:cTn id="54" dur="500" fill="hold"/>
                                        <p:tgtEl>
                                          <p:spTgt spid="52"/>
                                        </p:tgtEl>
                                        <p:attrNameLst>
                                          <p:attrName>ppt_y</p:attrName>
                                        </p:attrNameLst>
                                      </p:cBhvr>
                                      <p:tavLst>
                                        <p:tav tm="0">
                                          <p:val>
                                            <p:fltVal val="0.5"/>
                                          </p:val>
                                        </p:tav>
                                        <p:tav tm="100000">
                                          <p:val>
                                            <p:strVal val="#ppt_y"/>
                                          </p:val>
                                        </p:tav>
                                      </p:tavLst>
                                    </p:anim>
                                  </p:childTnLst>
                                </p:cTn>
                              </p:par>
                              <p:par>
                                <p:cTn id="55" presetID="23" presetClass="entr" presetSubtype="528" fill="hold" grpId="0" nodeType="withEffect">
                                  <p:stCondLst>
                                    <p:cond delay="1500"/>
                                  </p:stCondLst>
                                  <p:childTnLst>
                                    <p:set>
                                      <p:cBhvr>
                                        <p:cTn id="56" dur="1" fill="hold">
                                          <p:stCondLst>
                                            <p:cond delay="0"/>
                                          </p:stCondLst>
                                        </p:cTn>
                                        <p:tgtEl>
                                          <p:spTgt spid="35"/>
                                        </p:tgtEl>
                                        <p:attrNameLst>
                                          <p:attrName>style.visibility</p:attrName>
                                        </p:attrNameLst>
                                      </p:cBhvr>
                                      <p:to>
                                        <p:strVal val="visible"/>
                                      </p:to>
                                    </p:set>
                                    <p:anim calcmode="lin" valueType="num">
                                      <p:cBhvr>
                                        <p:cTn id="57" dur="500" fill="hold"/>
                                        <p:tgtEl>
                                          <p:spTgt spid="35"/>
                                        </p:tgtEl>
                                        <p:attrNameLst>
                                          <p:attrName>ppt_w</p:attrName>
                                        </p:attrNameLst>
                                      </p:cBhvr>
                                      <p:tavLst>
                                        <p:tav tm="0">
                                          <p:val>
                                            <p:fltVal val="0"/>
                                          </p:val>
                                        </p:tav>
                                        <p:tav tm="100000">
                                          <p:val>
                                            <p:strVal val="#ppt_w"/>
                                          </p:val>
                                        </p:tav>
                                      </p:tavLst>
                                    </p:anim>
                                    <p:anim calcmode="lin" valueType="num">
                                      <p:cBhvr>
                                        <p:cTn id="58" dur="500" fill="hold"/>
                                        <p:tgtEl>
                                          <p:spTgt spid="35"/>
                                        </p:tgtEl>
                                        <p:attrNameLst>
                                          <p:attrName>ppt_h</p:attrName>
                                        </p:attrNameLst>
                                      </p:cBhvr>
                                      <p:tavLst>
                                        <p:tav tm="0">
                                          <p:val>
                                            <p:fltVal val="0"/>
                                          </p:val>
                                        </p:tav>
                                        <p:tav tm="100000">
                                          <p:val>
                                            <p:strVal val="#ppt_h"/>
                                          </p:val>
                                        </p:tav>
                                      </p:tavLst>
                                    </p:anim>
                                    <p:anim calcmode="lin" valueType="num">
                                      <p:cBhvr>
                                        <p:cTn id="59" dur="500" fill="hold"/>
                                        <p:tgtEl>
                                          <p:spTgt spid="35"/>
                                        </p:tgtEl>
                                        <p:attrNameLst>
                                          <p:attrName>ppt_x</p:attrName>
                                        </p:attrNameLst>
                                      </p:cBhvr>
                                      <p:tavLst>
                                        <p:tav tm="0">
                                          <p:val>
                                            <p:fltVal val="0.5"/>
                                          </p:val>
                                        </p:tav>
                                        <p:tav tm="100000">
                                          <p:val>
                                            <p:strVal val="#ppt_x"/>
                                          </p:val>
                                        </p:tav>
                                      </p:tavLst>
                                    </p:anim>
                                    <p:anim calcmode="lin" valueType="num">
                                      <p:cBhvr>
                                        <p:cTn id="60" dur="500" fill="hold"/>
                                        <p:tgtEl>
                                          <p:spTgt spid="35"/>
                                        </p:tgtEl>
                                        <p:attrNameLst>
                                          <p:attrName>ppt_y</p:attrName>
                                        </p:attrNameLst>
                                      </p:cBhvr>
                                      <p:tavLst>
                                        <p:tav tm="0">
                                          <p:val>
                                            <p:fltVal val="0.5"/>
                                          </p:val>
                                        </p:tav>
                                        <p:tav tm="100000">
                                          <p:val>
                                            <p:strVal val="#ppt_y"/>
                                          </p:val>
                                        </p:tav>
                                      </p:tavLst>
                                    </p:anim>
                                  </p:childTnLst>
                                </p:cTn>
                              </p:par>
                            </p:childTnLst>
                          </p:cTn>
                        </p:par>
                        <p:par>
                          <p:cTn id="61" fill="hold">
                            <p:stCondLst>
                              <p:cond delay="6000"/>
                            </p:stCondLst>
                            <p:childTnLst>
                              <p:par>
                                <p:cTn id="62" presetID="23" presetClass="entr" presetSubtype="528" fill="hold" grpId="0" nodeType="afterEffect">
                                  <p:stCondLst>
                                    <p:cond delay="0"/>
                                  </p:stCondLst>
                                  <p:childTnLst>
                                    <p:set>
                                      <p:cBhvr>
                                        <p:cTn id="63" dur="1" fill="hold">
                                          <p:stCondLst>
                                            <p:cond delay="0"/>
                                          </p:stCondLst>
                                        </p:cTn>
                                        <p:tgtEl>
                                          <p:spTgt spid="40"/>
                                        </p:tgtEl>
                                        <p:attrNameLst>
                                          <p:attrName>style.visibility</p:attrName>
                                        </p:attrNameLst>
                                      </p:cBhvr>
                                      <p:to>
                                        <p:strVal val="visible"/>
                                      </p:to>
                                    </p:set>
                                    <p:anim calcmode="lin" valueType="num">
                                      <p:cBhvr>
                                        <p:cTn id="64" dur="500" fill="hold"/>
                                        <p:tgtEl>
                                          <p:spTgt spid="40"/>
                                        </p:tgtEl>
                                        <p:attrNameLst>
                                          <p:attrName>ppt_w</p:attrName>
                                        </p:attrNameLst>
                                      </p:cBhvr>
                                      <p:tavLst>
                                        <p:tav tm="0">
                                          <p:val>
                                            <p:fltVal val="0"/>
                                          </p:val>
                                        </p:tav>
                                        <p:tav tm="100000">
                                          <p:val>
                                            <p:strVal val="#ppt_w"/>
                                          </p:val>
                                        </p:tav>
                                      </p:tavLst>
                                    </p:anim>
                                    <p:anim calcmode="lin" valueType="num">
                                      <p:cBhvr>
                                        <p:cTn id="65" dur="500" fill="hold"/>
                                        <p:tgtEl>
                                          <p:spTgt spid="40"/>
                                        </p:tgtEl>
                                        <p:attrNameLst>
                                          <p:attrName>ppt_h</p:attrName>
                                        </p:attrNameLst>
                                      </p:cBhvr>
                                      <p:tavLst>
                                        <p:tav tm="0">
                                          <p:val>
                                            <p:fltVal val="0"/>
                                          </p:val>
                                        </p:tav>
                                        <p:tav tm="100000">
                                          <p:val>
                                            <p:strVal val="#ppt_h"/>
                                          </p:val>
                                        </p:tav>
                                      </p:tavLst>
                                    </p:anim>
                                    <p:anim calcmode="lin" valueType="num">
                                      <p:cBhvr>
                                        <p:cTn id="66" dur="500" fill="hold"/>
                                        <p:tgtEl>
                                          <p:spTgt spid="40"/>
                                        </p:tgtEl>
                                        <p:attrNameLst>
                                          <p:attrName>ppt_x</p:attrName>
                                        </p:attrNameLst>
                                      </p:cBhvr>
                                      <p:tavLst>
                                        <p:tav tm="0">
                                          <p:val>
                                            <p:fltVal val="0.5"/>
                                          </p:val>
                                        </p:tav>
                                        <p:tav tm="100000">
                                          <p:val>
                                            <p:strVal val="#ppt_x"/>
                                          </p:val>
                                        </p:tav>
                                      </p:tavLst>
                                    </p:anim>
                                    <p:anim calcmode="lin" valueType="num">
                                      <p:cBhvr>
                                        <p:cTn id="67" dur="500" fill="hold"/>
                                        <p:tgtEl>
                                          <p:spTgt spid="40"/>
                                        </p:tgtEl>
                                        <p:attrNameLst>
                                          <p:attrName>ppt_y</p:attrName>
                                        </p:attrNameLst>
                                      </p:cBhvr>
                                      <p:tavLst>
                                        <p:tav tm="0">
                                          <p:val>
                                            <p:fltVal val="0.5"/>
                                          </p:val>
                                        </p:tav>
                                        <p:tav tm="100000">
                                          <p:val>
                                            <p:strVal val="#ppt_y"/>
                                          </p:val>
                                        </p:tav>
                                      </p:tavLst>
                                    </p:anim>
                                  </p:childTnLst>
                                </p:cTn>
                              </p:par>
                            </p:childTnLst>
                          </p:cTn>
                        </p:par>
                        <p:par>
                          <p:cTn id="68" fill="hold">
                            <p:stCondLst>
                              <p:cond delay="6500"/>
                            </p:stCondLst>
                            <p:childTnLst>
                              <p:par>
                                <p:cTn id="69" presetID="23" presetClass="entr" presetSubtype="528" fill="hold" nodeType="afterEffect">
                                  <p:stCondLst>
                                    <p:cond delay="1500"/>
                                  </p:stCondLst>
                                  <p:childTnLst>
                                    <p:set>
                                      <p:cBhvr>
                                        <p:cTn id="70" dur="1" fill="hold">
                                          <p:stCondLst>
                                            <p:cond delay="0"/>
                                          </p:stCondLst>
                                        </p:cTn>
                                        <p:tgtEl>
                                          <p:spTgt spid="56"/>
                                        </p:tgtEl>
                                        <p:attrNameLst>
                                          <p:attrName>style.visibility</p:attrName>
                                        </p:attrNameLst>
                                      </p:cBhvr>
                                      <p:to>
                                        <p:strVal val="visible"/>
                                      </p:to>
                                    </p:set>
                                    <p:anim calcmode="lin" valueType="num">
                                      <p:cBhvr>
                                        <p:cTn id="71" dur="500" fill="hold"/>
                                        <p:tgtEl>
                                          <p:spTgt spid="56"/>
                                        </p:tgtEl>
                                        <p:attrNameLst>
                                          <p:attrName>ppt_w</p:attrName>
                                        </p:attrNameLst>
                                      </p:cBhvr>
                                      <p:tavLst>
                                        <p:tav tm="0">
                                          <p:val>
                                            <p:fltVal val="0"/>
                                          </p:val>
                                        </p:tav>
                                        <p:tav tm="100000">
                                          <p:val>
                                            <p:strVal val="#ppt_w"/>
                                          </p:val>
                                        </p:tav>
                                      </p:tavLst>
                                    </p:anim>
                                    <p:anim calcmode="lin" valueType="num">
                                      <p:cBhvr>
                                        <p:cTn id="72" dur="500" fill="hold"/>
                                        <p:tgtEl>
                                          <p:spTgt spid="56"/>
                                        </p:tgtEl>
                                        <p:attrNameLst>
                                          <p:attrName>ppt_h</p:attrName>
                                        </p:attrNameLst>
                                      </p:cBhvr>
                                      <p:tavLst>
                                        <p:tav tm="0">
                                          <p:val>
                                            <p:fltVal val="0"/>
                                          </p:val>
                                        </p:tav>
                                        <p:tav tm="100000">
                                          <p:val>
                                            <p:strVal val="#ppt_h"/>
                                          </p:val>
                                        </p:tav>
                                      </p:tavLst>
                                    </p:anim>
                                    <p:anim calcmode="lin" valueType="num">
                                      <p:cBhvr>
                                        <p:cTn id="73" dur="500" fill="hold"/>
                                        <p:tgtEl>
                                          <p:spTgt spid="56"/>
                                        </p:tgtEl>
                                        <p:attrNameLst>
                                          <p:attrName>ppt_x</p:attrName>
                                        </p:attrNameLst>
                                      </p:cBhvr>
                                      <p:tavLst>
                                        <p:tav tm="0">
                                          <p:val>
                                            <p:fltVal val="0.5"/>
                                          </p:val>
                                        </p:tav>
                                        <p:tav tm="100000">
                                          <p:val>
                                            <p:strVal val="#ppt_x"/>
                                          </p:val>
                                        </p:tav>
                                      </p:tavLst>
                                    </p:anim>
                                    <p:anim calcmode="lin" valueType="num">
                                      <p:cBhvr>
                                        <p:cTn id="74" dur="500" fill="hold"/>
                                        <p:tgtEl>
                                          <p:spTgt spid="56"/>
                                        </p:tgtEl>
                                        <p:attrNameLst>
                                          <p:attrName>ppt_y</p:attrName>
                                        </p:attrNameLst>
                                      </p:cBhvr>
                                      <p:tavLst>
                                        <p:tav tm="0">
                                          <p:val>
                                            <p:fltVal val="0.5"/>
                                          </p:val>
                                        </p:tav>
                                        <p:tav tm="100000">
                                          <p:val>
                                            <p:strVal val="#ppt_y"/>
                                          </p:val>
                                        </p:tav>
                                      </p:tavLst>
                                    </p:anim>
                                  </p:childTnLst>
                                </p:cTn>
                              </p:par>
                              <p:par>
                                <p:cTn id="75" presetID="23" presetClass="entr" presetSubtype="528" fill="hold" grpId="0" nodeType="withEffect">
                                  <p:stCondLst>
                                    <p:cond delay="1500"/>
                                  </p:stCondLst>
                                  <p:childTnLst>
                                    <p:set>
                                      <p:cBhvr>
                                        <p:cTn id="76" dur="1" fill="hold">
                                          <p:stCondLst>
                                            <p:cond delay="0"/>
                                          </p:stCondLst>
                                        </p:cTn>
                                        <p:tgtEl>
                                          <p:spTgt spid="36"/>
                                        </p:tgtEl>
                                        <p:attrNameLst>
                                          <p:attrName>style.visibility</p:attrName>
                                        </p:attrNameLst>
                                      </p:cBhvr>
                                      <p:to>
                                        <p:strVal val="visible"/>
                                      </p:to>
                                    </p:set>
                                    <p:anim calcmode="lin" valueType="num">
                                      <p:cBhvr>
                                        <p:cTn id="77" dur="500" fill="hold"/>
                                        <p:tgtEl>
                                          <p:spTgt spid="36"/>
                                        </p:tgtEl>
                                        <p:attrNameLst>
                                          <p:attrName>ppt_w</p:attrName>
                                        </p:attrNameLst>
                                      </p:cBhvr>
                                      <p:tavLst>
                                        <p:tav tm="0">
                                          <p:val>
                                            <p:fltVal val="0"/>
                                          </p:val>
                                        </p:tav>
                                        <p:tav tm="100000">
                                          <p:val>
                                            <p:strVal val="#ppt_w"/>
                                          </p:val>
                                        </p:tav>
                                      </p:tavLst>
                                    </p:anim>
                                    <p:anim calcmode="lin" valueType="num">
                                      <p:cBhvr>
                                        <p:cTn id="78" dur="500" fill="hold"/>
                                        <p:tgtEl>
                                          <p:spTgt spid="36"/>
                                        </p:tgtEl>
                                        <p:attrNameLst>
                                          <p:attrName>ppt_h</p:attrName>
                                        </p:attrNameLst>
                                      </p:cBhvr>
                                      <p:tavLst>
                                        <p:tav tm="0">
                                          <p:val>
                                            <p:fltVal val="0"/>
                                          </p:val>
                                        </p:tav>
                                        <p:tav tm="100000">
                                          <p:val>
                                            <p:strVal val="#ppt_h"/>
                                          </p:val>
                                        </p:tav>
                                      </p:tavLst>
                                    </p:anim>
                                    <p:anim calcmode="lin" valueType="num">
                                      <p:cBhvr>
                                        <p:cTn id="79" dur="500" fill="hold"/>
                                        <p:tgtEl>
                                          <p:spTgt spid="36"/>
                                        </p:tgtEl>
                                        <p:attrNameLst>
                                          <p:attrName>ppt_x</p:attrName>
                                        </p:attrNameLst>
                                      </p:cBhvr>
                                      <p:tavLst>
                                        <p:tav tm="0">
                                          <p:val>
                                            <p:fltVal val="0.5"/>
                                          </p:val>
                                        </p:tav>
                                        <p:tav tm="100000">
                                          <p:val>
                                            <p:strVal val="#ppt_x"/>
                                          </p:val>
                                        </p:tav>
                                      </p:tavLst>
                                    </p:anim>
                                    <p:anim calcmode="lin" valueType="num">
                                      <p:cBhvr>
                                        <p:cTn id="80" dur="500" fill="hold"/>
                                        <p:tgtEl>
                                          <p:spTgt spid="36"/>
                                        </p:tgtEl>
                                        <p:attrNameLst>
                                          <p:attrName>ppt_y</p:attrName>
                                        </p:attrNameLst>
                                      </p:cBhvr>
                                      <p:tavLst>
                                        <p:tav tm="0">
                                          <p:val>
                                            <p:fltVal val="0.5"/>
                                          </p:val>
                                        </p:tav>
                                        <p:tav tm="100000">
                                          <p:val>
                                            <p:strVal val="#ppt_y"/>
                                          </p:val>
                                        </p:tav>
                                      </p:tavLst>
                                    </p:anim>
                                  </p:childTnLst>
                                </p:cTn>
                              </p:par>
                            </p:childTnLst>
                          </p:cTn>
                        </p:par>
                        <p:par>
                          <p:cTn id="81" fill="hold">
                            <p:stCondLst>
                              <p:cond delay="8500"/>
                            </p:stCondLst>
                            <p:childTnLst>
                              <p:par>
                                <p:cTn id="82" presetID="23" presetClass="entr" presetSubtype="528" fill="hold" grpId="0" nodeType="afterEffect">
                                  <p:stCondLst>
                                    <p:cond delay="0"/>
                                  </p:stCondLst>
                                  <p:childTnLst>
                                    <p:set>
                                      <p:cBhvr>
                                        <p:cTn id="83" dur="1" fill="hold">
                                          <p:stCondLst>
                                            <p:cond delay="0"/>
                                          </p:stCondLst>
                                        </p:cTn>
                                        <p:tgtEl>
                                          <p:spTgt spid="41"/>
                                        </p:tgtEl>
                                        <p:attrNameLst>
                                          <p:attrName>style.visibility</p:attrName>
                                        </p:attrNameLst>
                                      </p:cBhvr>
                                      <p:to>
                                        <p:strVal val="visible"/>
                                      </p:to>
                                    </p:set>
                                    <p:anim calcmode="lin" valueType="num">
                                      <p:cBhvr>
                                        <p:cTn id="84" dur="500" fill="hold"/>
                                        <p:tgtEl>
                                          <p:spTgt spid="41"/>
                                        </p:tgtEl>
                                        <p:attrNameLst>
                                          <p:attrName>ppt_w</p:attrName>
                                        </p:attrNameLst>
                                      </p:cBhvr>
                                      <p:tavLst>
                                        <p:tav tm="0">
                                          <p:val>
                                            <p:fltVal val="0"/>
                                          </p:val>
                                        </p:tav>
                                        <p:tav tm="100000">
                                          <p:val>
                                            <p:strVal val="#ppt_w"/>
                                          </p:val>
                                        </p:tav>
                                      </p:tavLst>
                                    </p:anim>
                                    <p:anim calcmode="lin" valueType="num">
                                      <p:cBhvr>
                                        <p:cTn id="85" dur="500" fill="hold"/>
                                        <p:tgtEl>
                                          <p:spTgt spid="41"/>
                                        </p:tgtEl>
                                        <p:attrNameLst>
                                          <p:attrName>ppt_h</p:attrName>
                                        </p:attrNameLst>
                                      </p:cBhvr>
                                      <p:tavLst>
                                        <p:tav tm="0">
                                          <p:val>
                                            <p:fltVal val="0"/>
                                          </p:val>
                                        </p:tav>
                                        <p:tav tm="100000">
                                          <p:val>
                                            <p:strVal val="#ppt_h"/>
                                          </p:val>
                                        </p:tav>
                                      </p:tavLst>
                                    </p:anim>
                                    <p:anim calcmode="lin" valueType="num">
                                      <p:cBhvr>
                                        <p:cTn id="86" dur="500" fill="hold"/>
                                        <p:tgtEl>
                                          <p:spTgt spid="41"/>
                                        </p:tgtEl>
                                        <p:attrNameLst>
                                          <p:attrName>ppt_x</p:attrName>
                                        </p:attrNameLst>
                                      </p:cBhvr>
                                      <p:tavLst>
                                        <p:tav tm="0">
                                          <p:val>
                                            <p:fltVal val="0.5"/>
                                          </p:val>
                                        </p:tav>
                                        <p:tav tm="100000">
                                          <p:val>
                                            <p:strVal val="#ppt_x"/>
                                          </p:val>
                                        </p:tav>
                                      </p:tavLst>
                                    </p:anim>
                                    <p:anim calcmode="lin" valueType="num">
                                      <p:cBhvr>
                                        <p:cTn id="87" dur="500" fill="hold"/>
                                        <p:tgtEl>
                                          <p:spTgt spid="41"/>
                                        </p:tgtEl>
                                        <p:attrNameLst>
                                          <p:attrName>ppt_y</p:attrName>
                                        </p:attrNameLst>
                                      </p:cBhvr>
                                      <p:tavLst>
                                        <p:tav tm="0">
                                          <p:val>
                                            <p:fltVal val="0.5"/>
                                          </p:val>
                                        </p:tav>
                                        <p:tav tm="100000">
                                          <p:val>
                                            <p:strVal val="#ppt_y"/>
                                          </p:val>
                                        </p:tav>
                                      </p:tavLst>
                                    </p:anim>
                                  </p:childTnLst>
                                </p:cTn>
                              </p:par>
                            </p:childTnLst>
                          </p:cTn>
                        </p:par>
                        <p:par>
                          <p:cTn id="88" fill="hold">
                            <p:stCondLst>
                              <p:cond delay="9000"/>
                            </p:stCondLst>
                            <p:childTnLst>
                              <p:par>
                                <p:cTn id="89" presetID="23" presetClass="entr" presetSubtype="528" fill="hold" nodeType="afterEffect">
                                  <p:stCondLst>
                                    <p:cond delay="1500"/>
                                  </p:stCondLst>
                                  <p:childTnLst>
                                    <p:set>
                                      <p:cBhvr>
                                        <p:cTn id="90" dur="1" fill="hold">
                                          <p:stCondLst>
                                            <p:cond delay="0"/>
                                          </p:stCondLst>
                                        </p:cTn>
                                        <p:tgtEl>
                                          <p:spTgt spid="54"/>
                                        </p:tgtEl>
                                        <p:attrNameLst>
                                          <p:attrName>style.visibility</p:attrName>
                                        </p:attrNameLst>
                                      </p:cBhvr>
                                      <p:to>
                                        <p:strVal val="visible"/>
                                      </p:to>
                                    </p:set>
                                    <p:anim calcmode="lin" valueType="num">
                                      <p:cBhvr>
                                        <p:cTn id="91" dur="500" fill="hold"/>
                                        <p:tgtEl>
                                          <p:spTgt spid="54"/>
                                        </p:tgtEl>
                                        <p:attrNameLst>
                                          <p:attrName>ppt_w</p:attrName>
                                        </p:attrNameLst>
                                      </p:cBhvr>
                                      <p:tavLst>
                                        <p:tav tm="0">
                                          <p:val>
                                            <p:fltVal val="0"/>
                                          </p:val>
                                        </p:tav>
                                        <p:tav tm="100000">
                                          <p:val>
                                            <p:strVal val="#ppt_w"/>
                                          </p:val>
                                        </p:tav>
                                      </p:tavLst>
                                    </p:anim>
                                    <p:anim calcmode="lin" valueType="num">
                                      <p:cBhvr>
                                        <p:cTn id="92" dur="500" fill="hold"/>
                                        <p:tgtEl>
                                          <p:spTgt spid="54"/>
                                        </p:tgtEl>
                                        <p:attrNameLst>
                                          <p:attrName>ppt_h</p:attrName>
                                        </p:attrNameLst>
                                      </p:cBhvr>
                                      <p:tavLst>
                                        <p:tav tm="0">
                                          <p:val>
                                            <p:fltVal val="0"/>
                                          </p:val>
                                        </p:tav>
                                        <p:tav tm="100000">
                                          <p:val>
                                            <p:strVal val="#ppt_h"/>
                                          </p:val>
                                        </p:tav>
                                      </p:tavLst>
                                    </p:anim>
                                    <p:anim calcmode="lin" valueType="num">
                                      <p:cBhvr>
                                        <p:cTn id="93" dur="500" fill="hold"/>
                                        <p:tgtEl>
                                          <p:spTgt spid="54"/>
                                        </p:tgtEl>
                                        <p:attrNameLst>
                                          <p:attrName>ppt_x</p:attrName>
                                        </p:attrNameLst>
                                      </p:cBhvr>
                                      <p:tavLst>
                                        <p:tav tm="0">
                                          <p:val>
                                            <p:fltVal val="0.5"/>
                                          </p:val>
                                        </p:tav>
                                        <p:tav tm="100000">
                                          <p:val>
                                            <p:strVal val="#ppt_x"/>
                                          </p:val>
                                        </p:tav>
                                      </p:tavLst>
                                    </p:anim>
                                    <p:anim calcmode="lin" valueType="num">
                                      <p:cBhvr>
                                        <p:cTn id="94" dur="500" fill="hold"/>
                                        <p:tgtEl>
                                          <p:spTgt spid="54"/>
                                        </p:tgtEl>
                                        <p:attrNameLst>
                                          <p:attrName>ppt_y</p:attrName>
                                        </p:attrNameLst>
                                      </p:cBhvr>
                                      <p:tavLst>
                                        <p:tav tm="0">
                                          <p:val>
                                            <p:fltVal val="0.5"/>
                                          </p:val>
                                        </p:tav>
                                        <p:tav tm="100000">
                                          <p:val>
                                            <p:strVal val="#ppt_y"/>
                                          </p:val>
                                        </p:tav>
                                      </p:tavLst>
                                    </p:anim>
                                  </p:childTnLst>
                                </p:cTn>
                              </p:par>
                              <p:par>
                                <p:cTn id="95" presetID="23" presetClass="entr" presetSubtype="528" fill="hold" grpId="0" nodeType="withEffect">
                                  <p:stCondLst>
                                    <p:cond delay="1500"/>
                                  </p:stCondLst>
                                  <p:childTnLst>
                                    <p:set>
                                      <p:cBhvr>
                                        <p:cTn id="96" dur="1" fill="hold">
                                          <p:stCondLst>
                                            <p:cond delay="0"/>
                                          </p:stCondLst>
                                        </p:cTn>
                                        <p:tgtEl>
                                          <p:spTgt spid="37"/>
                                        </p:tgtEl>
                                        <p:attrNameLst>
                                          <p:attrName>style.visibility</p:attrName>
                                        </p:attrNameLst>
                                      </p:cBhvr>
                                      <p:to>
                                        <p:strVal val="visible"/>
                                      </p:to>
                                    </p:set>
                                    <p:anim calcmode="lin" valueType="num">
                                      <p:cBhvr>
                                        <p:cTn id="97" dur="500" fill="hold"/>
                                        <p:tgtEl>
                                          <p:spTgt spid="37"/>
                                        </p:tgtEl>
                                        <p:attrNameLst>
                                          <p:attrName>ppt_w</p:attrName>
                                        </p:attrNameLst>
                                      </p:cBhvr>
                                      <p:tavLst>
                                        <p:tav tm="0">
                                          <p:val>
                                            <p:fltVal val="0"/>
                                          </p:val>
                                        </p:tav>
                                        <p:tav tm="100000">
                                          <p:val>
                                            <p:strVal val="#ppt_w"/>
                                          </p:val>
                                        </p:tav>
                                      </p:tavLst>
                                    </p:anim>
                                    <p:anim calcmode="lin" valueType="num">
                                      <p:cBhvr>
                                        <p:cTn id="98" dur="500" fill="hold"/>
                                        <p:tgtEl>
                                          <p:spTgt spid="37"/>
                                        </p:tgtEl>
                                        <p:attrNameLst>
                                          <p:attrName>ppt_h</p:attrName>
                                        </p:attrNameLst>
                                      </p:cBhvr>
                                      <p:tavLst>
                                        <p:tav tm="0">
                                          <p:val>
                                            <p:fltVal val="0"/>
                                          </p:val>
                                        </p:tav>
                                        <p:tav tm="100000">
                                          <p:val>
                                            <p:strVal val="#ppt_h"/>
                                          </p:val>
                                        </p:tav>
                                      </p:tavLst>
                                    </p:anim>
                                    <p:anim calcmode="lin" valueType="num">
                                      <p:cBhvr>
                                        <p:cTn id="99" dur="500" fill="hold"/>
                                        <p:tgtEl>
                                          <p:spTgt spid="37"/>
                                        </p:tgtEl>
                                        <p:attrNameLst>
                                          <p:attrName>ppt_x</p:attrName>
                                        </p:attrNameLst>
                                      </p:cBhvr>
                                      <p:tavLst>
                                        <p:tav tm="0">
                                          <p:val>
                                            <p:fltVal val="0.5"/>
                                          </p:val>
                                        </p:tav>
                                        <p:tav tm="100000">
                                          <p:val>
                                            <p:strVal val="#ppt_x"/>
                                          </p:val>
                                        </p:tav>
                                      </p:tavLst>
                                    </p:anim>
                                    <p:anim calcmode="lin" valueType="num">
                                      <p:cBhvr>
                                        <p:cTn id="100" dur="500" fill="hold"/>
                                        <p:tgtEl>
                                          <p:spTgt spid="37"/>
                                        </p:tgtEl>
                                        <p:attrNameLst>
                                          <p:attrName>ppt_y</p:attrName>
                                        </p:attrNameLst>
                                      </p:cBhvr>
                                      <p:tavLst>
                                        <p:tav tm="0">
                                          <p:val>
                                            <p:fltVal val="0.5"/>
                                          </p:val>
                                        </p:tav>
                                        <p:tav tm="100000">
                                          <p:val>
                                            <p:strVal val="#ppt_y"/>
                                          </p:val>
                                        </p:tav>
                                      </p:tavLst>
                                    </p:anim>
                                  </p:childTnLst>
                                </p:cTn>
                              </p:par>
                            </p:childTnLst>
                          </p:cTn>
                        </p:par>
                        <p:par>
                          <p:cTn id="101" fill="hold">
                            <p:stCondLst>
                              <p:cond delay="11000"/>
                            </p:stCondLst>
                            <p:childTnLst>
                              <p:par>
                                <p:cTn id="102" presetID="23" presetClass="entr" presetSubtype="528" fill="hold" grpId="0" nodeType="afterEffect">
                                  <p:stCondLst>
                                    <p:cond delay="0"/>
                                  </p:stCondLst>
                                  <p:childTnLst>
                                    <p:set>
                                      <p:cBhvr>
                                        <p:cTn id="103" dur="1" fill="hold">
                                          <p:stCondLst>
                                            <p:cond delay="0"/>
                                          </p:stCondLst>
                                        </p:cTn>
                                        <p:tgtEl>
                                          <p:spTgt spid="42"/>
                                        </p:tgtEl>
                                        <p:attrNameLst>
                                          <p:attrName>style.visibility</p:attrName>
                                        </p:attrNameLst>
                                      </p:cBhvr>
                                      <p:to>
                                        <p:strVal val="visible"/>
                                      </p:to>
                                    </p:set>
                                    <p:anim calcmode="lin" valueType="num">
                                      <p:cBhvr>
                                        <p:cTn id="104" dur="500" fill="hold"/>
                                        <p:tgtEl>
                                          <p:spTgt spid="42"/>
                                        </p:tgtEl>
                                        <p:attrNameLst>
                                          <p:attrName>ppt_w</p:attrName>
                                        </p:attrNameLst>
                                      </p:cBhvr>
                                      <p:tavLst>
                                        <p:tav tm="0">
                                          <p:val>
                                            <p:fltVal val="0"/>
                                          </p:val>
                                        </p:tav>
                                        <p:tav tm="100000">
                                          <p:val>
                                            <p:strVal val="#ppt_w"/>
                                          </p:val>
                                        </p:tav>
                                      </p:tavLst>
                                    </p:anim>
                                    <p:anim calcmode="lin" valueType="num">
                                      <p:cBhvr>
                                        <p:cTn id="105" dur="500" fill="hold"/>
                                        <p:tgtEl>
                                          <p:spTgt spid="42"/>
                                        </p:tgtEl>
                                        <p:attrNameLst>
                                          <p:attrName>ppt_h</p:attrName>
                                        </p:attrNameLst>
                                      </p:cBhvr>
                                      <p:tavLst>
                                        <p:tav tm="0">
                                          <p:val>
                                            <p:fltVal val="0"/>
                                          </p:val>
                                        </p:tav>
                                        <p:tav tm="100000">
                                          <p:val>
                                            <p:strVal val="#ppt_h"/>
                                          </p:val>
                                        </p:tav>
                                      </p:tavLst>
                                    </p:anim>
                                    <p:anim calcmode="lin" valueType="num">
                                      <p:cBhvr>
                                        <p:cTn id="106" dur="500" fill="hold"/>
                                        <p:tgtEl>
                                          <p:spTgt spid="42"/>
                                        </p:tgtEl>
                                        <p:attrNameLst>
                                          <p:attrName>ppt_x</p:attrName>
                                        </p:attrNameLst>
                                      </p:cBhvr>
                                      <p:tavLst>
                                        <p:tav tm="0">
                                          <p:val>
                                            <p:fltVal val="0.5"/>
                                          </p:val>
                                        </p:tav>
                                        <p:tav tm="100000">
                                          <p:val>
                                            <p:strVal val="#ppt_x"/>
                                          </p:val>
                                        </p:tav>
                                      </p:tavLst>
                                    </p:anim>
                                    <p:anim calcmode="lin" valueType="num">
                                      <p:cBhvr>
                                        <p:cTn id="107" dur="500" fill="hold"/>
                                        <p:tgtEl>
                                          <p:spTgt spid="42"/>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36" grpId="0"/>
      <p:bldP spid="37" grpId="0"/>
      <p:bldP spid="38" grpId="0"/>
      <p:bldP spid="39" grpId="0"/>
      <p:bldP spid="40" grpId="0"/>
      <p:bldP spid="41" grpId="0"/>
      <p:bldP spid="4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9" name="Freeform 8">
            <a:extLst>
              <a:ext uri="{FF2B5EF4-FFF2-40B4-BE49-F238E27FC236}">
                <a16:creationId xmlns:a16="http://schemas.microsoft.com/office/drawing/2014/main" id="{E40CEC3C-4A0E-644C-88CE-97F9893DBC71}"/>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2984028B-F31C-9541-B215-960D07C09243}"/>
              </a:ext>
            </a:extLst>
          </p:cNvPr>
          <p:cNvPicPr>
            <a:picLocks noChangeAspect="1"/>
          </p:cNvPicPr>
          <p:nvPr/>
        </p:nvPicPr>
        <p:blipFill>
          <a:blip r:embed="rId4"/>
          <a:stretch>
            <a:fillRect/>
          </a:stretch>
        </p:blipFill>
        <p:spPr>
          <a:xfrm>
            <a:off x="7365180" y="5977669"/>
            <a:ext cx="4572669" cy="628615"/>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B3980680-5A24-9842-A4CB-DDA56A554093}"/>
              </a:ext>
            </a:extLst>
          </p:cNvPr>
          <p:cNvPicPr>
            <a:picLocks noChangeAspect="1"/>
          </p:cNvPicPr>
          <p:nvPr/>
        </p:nvPicPr>
        <p:blipFill>
          <a:blip r:embed="rId5"/>
          <a:stretch>
            <a:fillRect/>
          </a:stretch>
        </p:blipFill>
        <p:spPr>
          <a:xfrm>
            <a:off x="825850" y="1214636"/>
            <a:ext cx="7116073" cy="4643062"/>
          </a:xfrm>
          <a:prstGeom prst="rect">
            <a:avLst/>
          </a:prstGeom>
          <a:ln>
            <a:noFill/>
          </a:ln>
          <a:effectLst>
            <a:outerShdw blurRad="292100" dist="139700" dir="2700000" algn="tl" rotWithShape="0">
              <a:srgbClr val="333333">
                <a:alpha val="65000"/>
              </a:srgbClr>
            </a:outerShdw>
          </a:effectLst>
        </p:spPr>
      </p:pic>
      <p:pic>
        <p:nvPicPr>
          <p:cNvPr id="10" name="Graphic 9" descr="Game controller">
            <a:extLst>
              <a:ext uri="{FF2B5EF4-FFF2-40B4-BE49-F238E27FC236}">
                <a16:creationId xmlns:a16="http://schemas.microsoft.com/office/drawing/2014/main" id="{75655903-8ED4-0A4A-BCCD-EE6718065FD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5289" y="-3767"/>
            <a:ext cx="914400" cy="914400"/>
          </a:xfrm>
          <a:prstGeom prst="rect">
            <a:avLst/>
          </a:prstGeom>
        </p:spPr>
      </p:pic>
      <p:grpSp>
        <p:nvGrpSpPr>
          <p:cNvPr id="11" name="Group 10">
            <a:extLst>
              <a:ext uri="{FF2B5EF4-FFF2-40B4-BE49-F238E27FC236}">
                <a16:creationId xmlns:a16="http://schemas.microsoft.com/office/drawing/2014/main" id="{7F0204B4-CC13-8643-AB47-E03597945604}"/>
              </a:ext>
            </a:extLst>
          </p:cNvPr>
          <p:cNvGrpSpPr/>
          <p:nvPr/>
        </p:nvGrpSpPr>
        <p:grpSpPr>
          <a:xfrm>
            <a:off x="8767773" y="2197238"/>
            <a:ext cx="2001956" cy="1828800"/>
            <a:chOff x="4096214" y="1690730"/>
            <a:chExt cx="2001956" cy="1828800"/>
          </a:xfrm>
        </p:grpSpPr>
        <p:sp>
          <p:nvSpPr>
            <p:cNvPr id="12" name="Freeform 11">
              <a:extLst>
                <a:ext uri="{FF2B5EF4-FFF2-40B4-BE49-F238E27FC236}">
                  <a16:creationId xmlns:a16="http://schemas.microsoft.com/office/drawing/2014/main" id="{23A10DA6-5291-A847-B0A6-EDB04D735DC4}"/>
                </a:ext>
              </a:extLst>
            </p:cNvPr>
            <p:cNvSpPr/>
            <p:nvPr/>
          </p:nvSpPr>
          <p:spPr>
            <a:xfrm rot="20981360">
              <a:off x="4096214" y="1690730"/>
              <a:ext cx="2001956" cy="1828800"/>
            </a:xfrm>
            <a:custGeom>
              <a:avLst/>
              <a:gdLst>
                <a:gd name="connsiteX0" fmla="*/ 1087556 w 2001956"/>
                <a:gd name="connsiteY0" fmla="*/ 0 h 1828800"/>
                <a:gd name="connsiteX1" fmla="*/ 2001956 w 2001956"/>
                <a:gd name="connsiteY1" fmla="*/ 914400 h 1828800"/>
                <a:gd name="connsiteX2" fmla="*/ 1087556 w 2001956"/>
                <a:gd name="connsiteY2" fmla="*/ 1828800 h 1828800"/>
                <a:gd name="connsiteX3" fmla="*/ 173156 w 2001956"/>
                <a:gd name="connsiteY3" fmla="*/ 914400 h 1828800"/>
                <a:gd name="connsiteX4" fmla="*/ 214266 w 2001956"/>
                <a:gd name="connsiteY4" fmla="*/ 642486 h 1828800"/>
                <a:gd name="connsiteX5" fmla="*/ 215936 w 2001956"/>
                <a:gd name="connsiteY5" fmla="*/ 637924 h 1828800"/>
                <a:gd name="connsiteX6" fmla="*/ 0 w 2001956"/>
                <a:gd name="connsiteY6" fmla="*/ 337410 h 1828800"/>
                <a:gd name="connsiteX7" fmla="*/ 377203 w 2001956"/>
                <a:gd name="connsiteY7" fmla="*/ 345118 h 1828800"/>
                <a:gd name="connsiteX8" fmla="*/ 440978 w 2001956"/>
                <a:gd name="connsiteY8" fmla="*/ 267822 h 1828800"/>
                <a:gd name="connsiteX9" fmla="*/ 1087556 w 2001956"/>
                <a:gd name="connsiteY9" fmla="*/ 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1956" h="1828800">
                  <a:moveTo>
                    <a:pt x="1087556" y="0"/>
                  </a:moveTo>
                  <a:cubicBezTo>
                    <a:pt x="1592565" y="0"/>
                    <a:pt x="2001956" y="409391"/>
                    <a:pt x="2001956" y="914400"/>
                  </a:cubicBezTo>
                  <a:cubicBezTo>
                    <a:pt x="2001956" y="1419409"/>
                    <a:pt x="1592565" y="1828800"/>
                    <a:pt x="1087556" y="1828800"/>
                  </a:cubicBezTo>
                  <a:cubicBezTo>
                    <a:pt x="582547" y="1828800"/>
                    <a:pt x="173156" y="1419409"/>
                    <a:pt x="173156" y="914400"/>
                  </a:cubicBezTo>
                  <a:cubicBezTo>
                    <a:pt x="173156" y="819711"/>
                    <a:pt x="187549" y="728383"/>
                    <a:pt x="214266" y="642486"/>
                  </a:cubicBezTo>
                  <a:lnTo>
                    <a:pt x="215936" y="637924"/>
                  </a:lnTo>
                  <a:lnTo>
                    <a:pt x="0" y="337410"/>
                  </a:lnTo>
                  <a:lnTo>
                    <a:pt x="377203" y="345118"/>
                  </a:lnTo>
                  <a:lnTo>
                    <a:pt x="440978" y="267822"/>
                  </a:lnTo>
                  <a:cubicBezTo>
                    <a:pt x="606452" y="102348"/>
                    <a:pt x="835052" y="0"/>
                    <a:pt x="1087556" y="0"/>
                  </a:cubicBezTo>
                  <a:close/>
                </a:path>
              </a:pathLst>
            </a:custGeom>
            <a:solidFill>
              <a:srgbClr val="EF342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1184A35A-957B-8C4B-A1D0-AEA88543D3C5}"/>
                </a:ext>
              </a:extLst>
            </p:cNvPr>
            <p:cNvSpPr txBox="1"/>
            <p:nvPr/>
          </p:nvSpPr>
          <p:spPr>
            <a:xfrm>
              <a:off x="4345813" y="1943410"/>
              <a:ext cx="1620295" cy="1323439"/>
            </a:xfrm>
            <a:prstGeom prst="rect">
              <a:avLst/>
            </a:prstGeom>
            <a:noFill/>
          </p:spPr>
          <p:txBody>
            <a:bodyPr wrap="square" rtlCol="0">
              <a:spAutoFit/>
            </a:bodyPr>
            <a:lstStyle/>
            <a:p>
              <a:pPr algn="ctr"/>
              <a:r>
                <a:rPr lang="en-US" sz="2000" i="1" dirty="0">
                  <a:solidFill>
                    <a:schemeClr val="bg1"/>
                  </a:solidFill>
                  <a:latin typeface="Candara" panose="020E0502030303020204" pitchFamily="34" charset="0"/>
                </a:rPr>
                <a:t>User Champion Picks</a:t>
              </a:r>
            </a:p>
            <a:p>
              <a:pPr algn="ctr"/>
              <a:r>
                <a:rPr lang="en-US" sz="2000" i="1" dirty="0">
                  <a:solidFill>
                    <a:schemeClr val="bg1"/>
                  </a:solidFill>
                  <a:latin typeface="Candara" panose="020E0502030303020204" pitchFamily="34" charset="0"/>
                </a:rPr>
                <a:t>2018-2020</a:t>
              </a:r>
            </a:p>
          </p:txBody>
        </p:sp>
      </p:grpSp>
      <p:sp>
        <p:nvSpPr>
          <p:cNvPr id="15" name="TextBox 14">
            <a:extLst>
              <a:ext uri="{FF2B5EF4-FFF2-40B4-BE49-F238E27FC236}">
                <a16:creationId xmlns:a16="http://schemas.microsoft.com/office/drawing/2014/main" id="{453B6B97-9EF2-D648-A704-DB9FF1E9447B}"/>
              </a:ext>
            </a:extLst>
          </p:cNvPr>
          <p:cNvSpPr txBox="1"/>
          <p:nvPr/>
        </p:nvSpPr>
        <p:spPr>
          <a:xfrm>
            <a:off x="3289712" y="685628"/>
            <a:ext cx="561257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lumMod val="85000"/>
                  </a:prstClr>
                </a:solidFill>
                <a:effectLst/>
                <a:uLnTx/>
                <a:uFillTx/>
                <a:latin typeface="Candara" panose="020E0502030303020204" pitchFamily="34" charset="0"/>
                <a:ea typeface="+mn-ea"/>
                <a:cs typeface="+mn-cs"/>
              </a:rPr>
              <a:t>Analysis Workflow</a:t>
            </a:r>
            <a:endPar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endParaRPr>
          </a:p>
        </p:txBody>
      </p:sp>
      <p:sp>
        <p:nvSpPr>
          <p:cNvPr id="16" name="TextBox 15">
            <a:extLst>
              <a:ext uri="{FF2B5EF4-FFF2-40B4-BE49-F238E27FC236}">
                <a16:creationId xmlns:a16="http://schemas.microsoft.com/office/drawing/2014/main" id="{89B64A58-BE23-EC4D-A9C0-107EB6326EBD}"/>
              </a:ext>
            </a:extLst>
          </p:cNvPr>
          <p:cNvSpPr txBox="1"/>
          <p:nvPr/>
        </p:nvSpPr>
        <p:spPr>
          <a:xfrm>
            <a:off x="2364479" y="100852"/>
            <a:ext cx="7463041"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Data Sources</a:t>
            </a:r>
          </a:p>
        </p:txBody>
      </p:sp>
    </p:spTree>
    <p:extLst>
      <p:ext uri="{BB962C8B-B14F-4D97-AF65-F5344CB8AC3E}">
        <p14:creationId xmlns:p14="http://schemas.microsoft.com/office/powerpoint/2010/main" val="41066391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 calcmode="lin" valueType="num">
                                      <p:cBhvr>
                                        <p:cTn id="9" dur="500" fill="hold"/>
                                        <p:tgtEl>
                                          <p:spTgt spid="11"/>
                                        </p:tgtEl>
                                        <p:attrNameLst>
                                          <p:attrName>ppt_x</p:attrName>
                                        </p:attrNameLst>
                                      </p:cBhvr>
                                      <p:tavLst>
                                        <p:tav tm="0">
                                          <p:val>
                                            <p:fltVal val="0.5"/>
                                          </p:val>
                                        </p:tav>
                                        <p:tav tm="100000">
                                          <p:val>
                                            <p:strVal val="#ppt_x"/>
                                          </p:val>
                                        </p:tav>
                                      </p:tavLst>
                                    </p:anim>
                                    <p:anim calcmode="lin" valueType="num">
                                      <p:cBhvr>
                                        <p:cTn id="10" dur="500" fill="hold"/>
                                        <p:tgtEl>
                                          <p:spTgt spid="1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65B42E48-65F4-994E-BDE4-199D779F220B}"/>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729767D9-91D3-C544-BE80-69A12825294B}"/>
              </a:ext>
            </a:extLst>
          </p:cNvPr>
          <p:cNvPicPr>
            <a:picLocks noChangeAspect="1"/>
          </p:cNvPicPr>
          <p:nvPr/>
        </p:nvPicPr>
        <p:blipFill>
          <a:blip r:embed="rId4">
            <a:alphaModFix amt="85000"/>
          </a:blip>
          <a:stretch>
            <a:fillRect/>
          </a:stretch>
        </p:blipFill>
        <p:spPr>
          <a:xfrm>
            <a:off x="716777" y="4720676"/>
            <a:ext cx="2104345" cy="1819363"/>
          </a:xfrm>
          <a:prstGeom prst="hexagon">
            <a:avLst/>
          </a:prstGeom>
          <a:ln w="38100">
            <a:solidFill>
              <a:schemeClr val="bg1"/>
            </a:solidFill>
          </a:ln>
          <a:scene3d>
            <a:camera prst="orthographicFront"/>
            <a:lightRig rig="threePt" dir="t"/>
          </a:scene3d>
          <a:sp3d>
            <a:bevelT/>
          </a:sp3d>
        </p:spPr>
      </p:pic>
      <p:pic>
        <p:nvPicPr>
          <p:cNvPr id="6" name="Picture 5">
            <a:extLst>
              <a:ext uri="{FF2B5EF4-FFF2-40B4-BE49-F238E27FC236}">
                <a16:creationId xmlns:a16="http://schemas.microsoft.com/office/drawing/2014/main" id="{F3F29CF6-1697-2D4A-AA5B-87E5735FAA51}"/>
              </a:ext>
            </a:extLst>
          </p:cNvPr>
          <p:cNvPicPr>
            <a:picLocks noChangeAspect="1"/>
          </p:cNvPicPr>
          <p:nvPr/>
        </p:nvPicPr>
        <p:blipFill>
          <a:blip r:embed="rId5"/>
          <a:stretch>
            <a:fillRect/>
          </a:stretch>
        </p:blipFill>
        <p:spPr>
          <a:xfrm>
            <a:off x="3096126" y="1455069"/>
            <a:ext cx="8705651" cy="3799662"/>
          </a:xfrm>
          <a:prstGeom prst="rect">
            <a:avLst/>
          </a:prstGeom>
          <a:ln>
            <a:noFill/>
          </a:ln>
          <a:effectLst>
            <a:outerShdw blurRad="292100" dist="139700" dir="2700000" algn="tl" rotWithShape="0">
              <a:srgbClr val="333333">
                <a:alpha val="65000"/>
              </a:srgbClr>
            </a:outerShdw>
          </a:effectLst>
        </p:spPr>
      </p:pic>
      <p:pic>
        <p:nvPicPr>
          <p:cNvPr id="8" name="Graphic 7" descr="Game controller">
            <a:extLst>
              <a:ext uri="{FF2B5EF4-FFF2-40B4-BE49-F238E27FC236}">
                <a16:creationId xmlns:a16="http://schemas.microsoft.com/office/drawing/2014/main" id="{2D3A865F-58A7-FA49-9867-BCEEDC0D490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5289" y="-3767"/>
            <a:ext cx="914400" cy="914400"/>
          </a:xfrm>
          <a:prstGeom prst="rect">
            <a:avLst/>
          </a:prstGeom>
        </p:spPr>
      </p:pic>
      <p:grpSp>
        <p:nvGrpSpPr>
          <p:cNvPr id="9" name="Group 8">
            <a:extLst>
              <a:ext uri="{FF2B5EF4-FFF2-40B4-BE49-F238E27FC236}">
                <a16:creationId xmlns:a16="http://schemas.microsoft.com/office/drawing/2014/main" id="{8338E7A8-A85F-6540-B2E7-9F94B5A7B611}"/>
              </a:ext>
            </a:extLst>
          </p:cNvPr>
          <p:cNvGrpSpPr/>
          <p:nvPr/>
        </p:nvGrpSpPr>
        <p:grpSpPr>
          <a:xfrm>
            <a:off x="626814" y="1581223"/>
            <a:ext cx="1830132" cy="2001956"/>
            <a:chOff x="5749425" y="1995234"/>
            <a:chExt cx="1830132" cy="2001956"/>
          </a:xfrm>
          <a:effectLst>
            <a:outerShdw blurRad="50800" dist="38100" dir="13500000" algn="br" rotWithShape="0">
              <a:prstClr val="black">
                <a:alpha val="40000"/>
              </a:prstClr>
            </a:outerShdw>
          </a:effectLst>
        </p:grpSpPr>
        <p:sp>
          <p:nvSpPr>
            <p:cNvPr id="10" name="Freeform 9">
              <a:extLst>
                <a:ext uri="{FF2B5EF4-FFF2-40B4-BE49-F238E27FC236}">
                  <a16:creationId xmlns:a16="http://schemas.microsoft.com/office/drawing/2014/main" id="{FC51E0FE-5082-F740-8D61-60C632FD234A}"/>
                </a:ext>
              </a:extLst>
            </p:cNvPr>
            <p:cNvSpPr/>
            <p:nvPr/>
          </p:nvSpPr>
          <p:spPr>
            <a:xfrm rot="7800000">
              <a:off x="5662847" y="2081812"/>
              <a:ext cx="2001956" cy="1828800"/>
            </a:xfrm>
            <a:custGeom>
              <a:avLst/>
              <a:gdLst>
                <a:gd name="connsiteX0" fmla="*/ 1087556 w 2001956"/>
                <a:gd name="connsiteY0" fmla="*/ 0 h 1828800"/>
                <a:gd name="connsiteX1" fmla="*/ 2001956 w 2001956"/>
                <a:gd name="connsiteY1" fmla="*/ 914400 h 1828800"/>
                <a:gd name="connsiteX2" fmla="*/ 1087556 w 2001956"/>
                <a:gd name="connsiteY2" fmla="*/ 1828800 h 1828800"/>
                <a:gd name="connsiteX3" fmla="*/ 173156 w 2001956"/>
                <a:gd name="connsiteY3" fmla="*/ 914400 h 1828800"/>
                <a:gd name="connsiteX4" fmla="*/ 214266 w 2001956"/>
                <a:gd name="connsiteY4" fmla="*/ 642486 h 1828800"/>
                <a:gd name="connsiteX5" fmla="*/ 215936 w 2001956"/>
                <a:gd name="connsiteY5" fmla="*/ 637924 h 1828800"/>
                <a:gd name="connsiteX6" fmla="*/ 0 w 2001956"/>
                <a:gd name="connsiteY6" fmla="*/ 337410 h 1828800"/>
                <a:gd name="connsiteX7" fmla="*/ 377203 w 2001956"/>
                <a:gd name="connsiteY7" fmla="*/ 345118 h 1828800"/>
                <a:gd name="connsiteX8" fmla="*/ 440978 w 2001956"/>
                <a:gd name="connsiteY8" fmla="*/ 267822 h 1828800"/>
                <a:gd name="connsiteX9" fmla="*/ 1087556 w 2001956"/>
                <a:gd name="connsiteY9" fmla="*/ 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1956" h="1828800">
                  <a:moveTo>
                    <a:pt x="1087556" y="0"/>
                  </a:moveTo>
                  <a:cubicBezTo>
                    <a:pt x="1592565" y="0"/>
                    <a:pt x="2001956" y="409391"/>
                    <a:pt x="2001956" y="914400"/>
                  </a:cubicBezTo>
                  <a:cubicBezTo>
                    <a:pt x="2001956" y="1419409"/>
                    <a:pt x="1592565" y="1828800"/>
                    <a:pt x="1087556" y="1828800"/>
                  </a:cubicBezTo>
                  <a:cubicBezTo>
                    <a:pt x="582547" y="1828800"/>
                    <a:pt x="173156" y="1419409"/>
                    <a:pt x="173156" y="914400"/>
                  </a:cubicBezTo>
                  <a:cubicBezTo>
                    <a:pt x="173156" y="819711"/>
                    <a:pt x="187549" y="728383"/>
                    <a:pt x="214266" y="642486"/>
                  </a:cubicBezTo>
                  <a:lnTo>
                    <a:pt x="215936" y="637924"/>
                  </a:lnTo>
                  <a:lnTo>
                    <a:pt x="0" y="337410"/>
                  </a:lnTo>
                  <a:lnTo>
                    <a:pt x="377203" y="345118"/>
                  </a:lnTo>
                  <a:lnTo>
                    <a:pt x="440978" y="267822"/>
                  </a:lnTo>
                  <a:cubicBezTo>
                    <a:pt x="606452" y="102348"/>
                    <a:pt x="835052" y="0"/>
                    <a:pt x="1087556" y="0"/>
                  </a:cubicBezTo>
                  <a:close/>
                </a:path>
              </a:pathLst>
            </a:custGeom>
            <a:solidFill>
              <a:srgbClr val="8397B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344B478A-E87F-3B45-8614-8A92443A0352}"/>
                </a:ext>
              </a:extLst>
            </p:cNvPr>
            <p:cNvSpPr txBox="1"/>
            <p:nvPr/>
          </p:nvSpPr>
          <p:spPr>
            <a:xfrm>
              <a:off x="5931855" y="2401807"/>
              <a:ext cx="1647702" cy="1323439"/>
            </a:xfrm>
            <a:prstGeom prst="rect">
              <a:avLst/>
            </a:prstGeom>
            <a:noFill/>
          </p:spPr>
          <p:txBody>
            <a:bodyPr wrap="square" rtlCol="0">
              <a:spAutoFit/>
            </a:bodyPr>
            <a:lstStyle/>
            <a:p>
              <a:r>
                <a:rPr lang="en-US" sz="2000" i="1" dirty="0">
                  <a:solidFill>
                    <a:schemeClr val="bg1"/>
                  </a:solidFill>
                  <a:latin typeface="Candara" panose="020E0502030303020204" pitchFamily="34" charset="0"/>
                </a:rPr>
                <a:t>Champion stats for majority of analysis</a:t>
              </a:r>
            </a:p>
          </p:txBody>
        </p:sp>
      </p:grpSp>
      <p:sp>
        <p:nvSpPr>
          <p:cNvPr id="13" name="TextBox 12">
            <a:extLst>
              <a:ext uri="{FF2B5EF4-FFF2-40B4-BE49-F238E27FC236}">
                <a16:creationId xmlns:a16="http://schemas.microsoft.com/office/drawing/2014/main" id="{439728B8-33AA-344A-96DC-E467410FD5B2}"/>
              </a:ext>
            </a:extLst>
          </p:cNvPr>
          <p:cNvSpPr txBox="1"/>
          <p:nvPr/>
        </p:nvSpPr>
        <p:spPr>
          <a:xfrm>
            <a:off x="3289712" y="685628"/>
            <a:ext cx="561257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lumMod val="85000"/>
                  </a:prstClr>
                </a:solidFill>
                <a:effectLst/>
                <a:uLnTx/>
                <a:uFillTx/>
                <a:latin typeface="Candara" panose="020E0502030303020204" pitchFamily="34" charset="0"/>
                <a:ea typeface="+mn-ea"/>
                <a:cs typeface="+mn-cs"/>
              </a:rPr>
              <a:t>Analysis Workflow</a:t>
            </a:r>
            <a:endPar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endParaRPr>
          </a:p>
        </p:txBody>
      </p:sp>
      <p:sp>
        <p:nvSpPr>
          <p:cNvPr id="14" name="TextBox 13">
            <a:extLst>
              <a:ext uri="{FF2B5EF4-FFF2-40B4-BE49-F238E27FC236}">
                <a16:creationId xmlns:a16="http://schemas.microsoft.com/office/drawing/2014/main" id="{E6468406-45A5-9F4A-BFCE-A03CF6ABBDED}"/>
              </a:ext>
            </a:extLst>
          </p:cNvPr>
          <p:cNvSpPr txBox="1"/>
          <p:nvPr/>
        </p:nvSpPr>
        <p:spPr>
          <a:xfrm>
            <a:off x="2364479" y="100852"/>
            <a:ext cx="7463041"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Data Sources</a:t>
            </a:r>
          </a:p>
        </p:txBody>
      </p:sp>
    </p:spTree>
    <p:extLst>
      <p:ext uri="{BB962C8B-B14F-4D97-AF65-F5344CB8AC3E}">
        <p14:creationId xmlns:p14="http://schemas.microsoft.com/office/powerpoint/2010/main" val="29018946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 calcmode="lin" valueType="num">
                                      <p:cBhvr>
                                        <p:cTn id="9" dur="500" fill="hold"/>
                                        <p:tgtEl>
                                          <p:spTgt spid="9"/>
                                        </p:tgtEl>
                                        <p:attrNameLst>
                                          <p:attrName>ppt_x</p:attrName>
                                        </p:attrNameLst>
                                      </p:cBhvr>
                                      <p:tavLst>
                                        <p:tav tm="0">
                                          <p:val>
                                            <p:fltVal val="0.5"/>
                                          </p:val>
                                        </p:tav>
                                        <p:tav tm="100000">
                                          <p:val>
                                            <p:strVal val="#ppt_x"/>
                                          </p:val>
                                        </p:tav>
                                      </p:tavLst>
                                    </p:anim>
                                    <p:anim calcmode="lin" valueType="num">
                                      <p:cBhvr>
                                        <p:cTn id="10" dur="500" fill="hold"/>
                                        <p:tgtEl>
                                          <p:spTgt spid="9"/>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D89E033-58FA-C344-AB99-11BF683E2F66}"/>
              </a:ext>
            </a:extLst>
          </p:cNvPr>
          <p:cNvPicPr>
            <a:picLocks noChangeAspect="1"/>
          </p:cNvPicPr>
          <p:nvPr/>
        </p:nvPicPr>
        <p:blipFill>
          <a:blip r:embed="rId4"/>
          <a:stretch>
            <a:fillRect/>
          </a:stretch>
        </p:blipFill>
        <p:spPr>
          <a:xfrm>
            <a:off x="2437041" y="3614817"/>
            <a:ext cx="2330231" cy="1309466"/>
          </a:xfrm>
          <a:prstGeom prst="rect">
            <a:avLst/>
          </a:prstGeom>
        </p:spPr>
      </p:pic>
      <p:sp>
        <p:nvSpPr>
          <p:cNvPr id="19" name="Freeform 18">
            <a:extLst>
              <a:ext uri="{FF2B5EF4-FFF2-40B4-BE49-F238E27FC236}">
                <a16:creationId xmlns:a16="http://schemas.microsoft.com/office/drawing/2014/main" id="{8F25C7BC-8AE8-504D-9888-F0BBBAD5559A}"/>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124" name="Picture 4">
            <a:extLst>
              <a:ext uri="{FF2B5EF4-FFF2-40B4-BE49-F238E27FC236}">
                <a16:creationId xmlns:a16="http://schemas.microsoft.com/office/drawing/2014/main" id="{78943694-F74B-2C43-9017-126C7E5A76F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16791" y="1054960"/>
            <a:ext cx="4940300" cy="5029200"/>
          </a:xfrm>
          <a:prstGeom prst="rect">
            <a:avLst/>
          </a:prstGeom>
          <a:solidFill>
            <a:srgbClr val="CAC8CA"/>
          </a:solidFill>
        </p:spPr>
      </p:pic>
      <p:pic>
        <p:nvPicPr>
          <p:cNvPr id="5" name="Picture 4">
            <a:extLst>
              <a:ext uri="{FF2B5EF4-FFF2-40B4-BE49-F238E27FC236}">
                <a16:creationId xmlns:a16="http://schemas.microsoft.com/office/drawing/2014/main" id="{0441512E-5696-EF44-9511-D73E4030EADC}"/>
              </a:ext>
            </a:extLst>
          </p:cNvPr>
          <p:cNvPicPr>
            <a:picLocks noChangeAspect="1"/>
          </p:cNvPicPr>
          <p:nvPr/>
        </p:nvPicPr>
        <p:blipFill>
          <a:blip r:embed="rId6"/>
          <a:stretch>
            <a:fillRect/>
          </a:stretch>
        </p:blipFill>
        <p:spPr>
          <a:xfrm>
            <a:off x="822673" y="5277853"/>
            <a:ext cx="5038158" cy="1192144"/>
          </a:xfrm>
          <a:prstGeom prst="rect">
            <a:avLst/>
          </a:prstGeom>
        </p:spPr>
      </p:pic>
      <p:pic>
        <p:nvPicPr>
          <p:cNvPr id="8" name="Picture 7">
            <a:extLst>
              <a:ext uri="{FF2B5EF4-FFF2-40B4-BE49-F238E27FC236}">
                <a16:creationId xmlns:a16="http://schemas.microsoft.com/office/drawing/2014/main" id="{EABE0E8D-A4CE-C941-BA3C-5859AA42EF66}"/>
              </a:ext>
            </a:extLst>
          </p:cNvPr>
          <p:cNvPicPr>
            <a:picLocks noChangeAspect="1"/>
          </p:cNvPicPr>
          <p:nvPr/>
        </p:nvPicPr>
        <p:blipFill>
          <a:blip r:embed="rId7"/>
          <a:stretch>
            <a:fillRect/>
          </a:stretch>
        </p:blipFill>
        <p:spPr>
          <a:xfrm>
            <a:off x="822673" y="1405026"/>
            <a:ext cx="2298039" cy="1675058"/>
          </a:xfrm>
          <a:prstGeom prst="rect">
            <a:avLst/>
          </a:prstGeom>
        </p:spPr>
      </p:pic>
      <p:pic>
        <p:nvPicPr>
          <p:cNvPr id="17" name="Picture 16">
            <a:extLst>
              <a:ext uri="{FF2B5EF4-FFF2-40B4-BE49-F238E27FC236}">
                <a16:creationId xmlns:a16="http://schemas.microsoft.com/office/drawing/2014/main" id="{FBCFC3FE-3E52-464C-B5F9-4EC0347F173F}"/>
              </a:ext>
            </a:extLst>
          </p:cNvPr>
          <p:cNvPicPr>
            <a:picLocks noChangeAspect="1"/>
          </p:cNvPicPr>
          <p:nvPr/>
        </p:nvPicPr>
        <p:blipFill>
          <a:blip r:embed="rId8"/>
          <a:stretch>
            <a:fillRect/>
          </a:stretch>
        </p:blipFill>
        <p:spPr>
          <a:xfrm>
            <a:off x="99055" y="6557404"/>
            <a:ext cx="1661630" cy="228428"/>
          </a:xfrm>
          <a:prstGeom prst="rect">
            <a:avLst/>
          </a:prstGeom>
          <a:ln>
            <a:noFill/>
          </a:ln>
          <a:effectLst>
            <a:outerShdw blurRad="292100" dist="139700" dir="2700000" algn="tl" rotWithShape="0">
              <a:srgbClr val="333333">
                <a:alpha val="65000"/>
              </a:srgbClr>
            </a:outerShdw>
          </a:effectLst>
        </p:spPr>
      </p:pic>
      <p:grpSp>
        <p:nvGrpSpPr>
          <p:cNvPr id="13" name="Group 1047">
            <a:extLst>
              <a:ext uri="{FF2B5EF4-FFF2-40B4-BE49-F238E27FC236}">
                <a16:creationId xmlns:a16="http://schemas.microsoft.com/office/drawing/2014/main" id="{62511832-84A3-3445-AFCE-2FE522D2D557}"/>
              </a:ext>
            </a:extLst>
          </p:cNvPr>
          <p:cNvGrpSpPr/>
          <p:nvPr/>
        </p:nvGrpSpPr>
        <p:grpSpPr>
          <a:xfrm rot="20749120">
            <a:off x="2831166" y="1022295"/>
            <a:ext cx="1066988" cy="1066985"/>
            <a:chOff x="-2" y="-1"/>
            <a:chExt cx="1031063" cy="1031440"/>
          </a:xfrm>
          <a:solidFill>
            <a:srgbClr val="62768F"/>
          </a:solidFill>
          <a:effectLst>
            <a:outerShdw blurRad="50800" dist="38100" dir="2700000" algn="tl" rotWithShape="0">
              <a:prstClr val="black">
                <a:alpha val="40000"/>
              </a:prstClr>
            </a:outerShdw>
          </a:effectLst>
        </p:grpSpPr>
        <p:grpSp>
          <p:nvGrpSpPr>
            <p:cNvPr id="15" name="Group 1028">
              <a:extLst>
                <a:ext uri="{FF2B5EF4-FFF2-40B4-BE49-F238E27FC236}">
                  <a16:creationId xmlns:a16="http://schemas.microsoft.com/office/drawing/2014/main" id="{11919DC7-6012-A84F-8482-9C2C70D09A1F}"/>
                </a:ext>
              </a:extLst>
            </p:cNvPr>
            <p:cNvGrpSpPr/>
            <p:nvPr/>
          </p:nvGrpSpPr>
          <p:grpSpPr>
            <a:xfrm>
              <a:off x="115267" y="115650"/>
              <a:ext cx="800528" cy="800523"/>
              <a:chOff x="0" y="0"/>
              <a:chExt cx="800528" cy="800528"/>
            </a:xfrm>
            <a:grpFill/>
          </p:grpSpPr>
          <p:sp>
            <p:nvSpPr>
              <p:cNvPr id="38" name="Shape 1026">
                <a:extLst>
                  <a:ext uri="{FF2B5EF4-FFF2-40B4-BE49-F238E27FC236}">
                    <a16:creationId xmlns:a16="http://schemas.microsoft.com/office/drawing/2014/main" id="{59E6BC15-82E8-C043-8A10-18ED01C5D48C}"/>
                  </a:ext>
                </a:extLst>
              </p:cNvPr>
              <p:cNvSpPr/>
              <p:nvPr/>
            </p:nvSpPr>
            <p:spPr>
              <a:xfrm rot="21600000">
                <a:off x="0" y="0"/>
                <a:ext cx="800528" cy="8005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sz="3200"/>
              </a:p>
            </p:txBody>
          </p:sp>
          <p:sp>
            <p:nvSpPr>
              <p:cNvPr id="39" name="Shape 1027">
                <a:extLst>
                  <a:ext uri="{FF2B5EF4-FFF2-40B4-BE49-F238E27FC236}">
                    <a16:creationId xmlns:a16="http://schemas.microsoft.com/office/drawing/2014/main" id="{76D3517E-EC4D-6244-BFA3-E6D85B8DFE05}"/>
                  </a:ext>
                </a:extLst>
              </p:cNvPr>
              <p:cNvSpPr/>
              <p:nvPr/>
            </p:nvSpPr>
            <p:spPr>
              <a:xfrm>
                <a:off x="185669" y="185669"/>
                <a:ext cx="429190" cy="4291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sz="3200"/>
              </a:p>
            </p:txBody>
          </p:sp>
        </p:grpSp>
        <p:grpSp>
          <p:nvGrpSpPr>
            <p:cNvPr id="16" name="Group 1031">
              <a:extLst>
                <a:ext uri="{FF2B5EF4-FFF2-40B4-BE49-F238E27FC236}">
                  <a16:creationId xmlns:a16="http://schemas.microsoft.com/office/drawing/2014/main" id="{7DC72A56-9515-1248-BFA5-C3301CAD426F}"/>
                </a:ext>
              </a:extLst>
            </p:cNvPr>
            <p:cNvGrpSpPr/>
            <p:nvPr/>
          </p:nvGrpSpPr>
          <p:grpSpPr>
            <a:xfrm>
              <a:off x="468000" y="-1"/>
              <a:ext cx="95062" cy="1031056"/>
              <a:chOff x="0" y="0"/>
              <a:chExt cx="95060" cy="1031060"/>
            </a:xfrm>
            <a:grpFill/>
          </p:grpSpPr>
          <p:sp>
            <p:nvSpPr>
              <p:cNvPr id="36" name="Shape 1029">
                <a:extLst>
                  <a:ext uri="{FF2B5EF4-FFF2-40B4-BE49-F238E27FC236}">
                    <a16:creationId xmlns:a16="http://schemas.microsoft.com/office/drawing/2014/main" id="{95924858-88D9-3F49-A2C8-07D21B60B499}"/>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37" name="Shape 1030">
                <a:extLst>
                  <a:ext uri="{FF2B5EF4-FFF2-40B4-BE49-F238E27FC236}">
                    <a16:creationId xmlns:a16="http://schemas.microsoft.com/office/drawing/2014/main" id="{C8E5ADE3-CC83-6B40-A4C0-97CE91CEB034}"/>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nvGrpSpPr>
            <p:cNvPr id="21" name="Group 1034">
              <a:extLst>
                <a:ext uri="{FF2B5EF4-FFF2-40B4-BE49-F238E27FC236}">
                  <a16:creationId xmlns:a16="http://schemas.microsoft.com/office/drawing/2014/main" id="{AFE9C361-7801-F84F-85CD-014D98A79A8A}"/>
                </a:ext>
              </a:extLst>
            </p:cNvPr>
            <p:cNvGrpSpPr/>
            <p:nvPr/>
          </p:nvGrpSpPr>
          <p:grpSpPr>
            <a:xfrm rot="16200000">
              <a:off x="468000" y="381"/>
              <a:ext cx="95061" cy="1031061"/>
              <a:chOff x="0" y="0"/>
              <a:chExt cx="95060" cy="1031060"/>
            </a:xfrm>
            <a:grpFill/>
          </p:grpSpPr>
          <p:sp>
            <p:nvSpPr>
              <p:cNvPr id="34" name="Shape 1032">
                <a:extLst>
                  <a:ext uri="{FF2B5EF4-FFF2-40B4-BE49-F238E27FC236}">
                    <a16:creationId xmlns:a16="http://schemas.microsoft.com/office/drawing/2014/main" id="{F667697D-BEBD-6A4F-85D1-C3C16D649E63}"/>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35" name="Shape 1033">
                <a:extLst>
                  <a:ext uri="{FF2B5EF4-FFF2-40B4-BE49-F238E27FC236}">
                    <a16:creationId xmlns:a16="http://schemas.microsoft.com/office/drawing/2014/main" id="{FAB2A8E0-739C-E94F-9844-DDA63A431AC3}"/>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nvGrpSpPr>
            <p:cNvPr id="22" name="Group 1037">
              <a:extLst>
                <a:ext uri="{FF2B5EF4-FFF2-40B4-BE49-F238E27FC236}">
                  <a16:creationId xmlns:a16="http://schemas.microsoft.com/office/drawing/2014/main" id="{74C88253-B750-BB4B-B35F-085E42F08D7C}"/>
                </a:ext>
              </a:extLst>
            </p:cNvPr>
            <p:cNvGrpSpPr/>
            <p:nvPr/>
          </p:nvGrpSpPr>
          <p:grpSpPr>
            <a:xfrm rot="1832071">
              <a:off x="468000" y="384"/>
              <a:ext cx="95062" cy="1031055"/>
              <a:chOff x="0" y="0"/>
              <a:chExt cx="95060" cy="1031060"/>
            </a:xfrm>
            <a:grpFill/>
          </p:grpSpPr>
          <p:sp>
            <p:nvSpPr>
              <p:cNvPr id="32" name="Shape 1035">
                <a:extLst>
                  <a:ext uri="{FF2B5EF4-FFF2-40B4-BE49-F238E27FC236}">
                    <a16:creationId xmlns:a16="http://schemas.microsoft.com/office/drawing/2014/main" id="{960EC80A-360F-C342-A2B5-67D7E66D42DC}"/>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33" name="Shape 1036">
                <a:extLst>
                  <a:ext uri="{FF2B5EF4-FFF2-40B4-BE49-F238E27FC236}">
                    <a16:creationId xmlns:a16="http://schemas.microsoft.com/office/drawing/2014/main" id="{256668BC-CD13-CE47-AEDD-C4B0B1DCD680}"/>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nvGrpSpPr>
            <p:cNvPr id="23" name="Group 1040">
              <a:extLst>
                <a:ext uri="{FF2B5EF4-FFF2-40B4-BE49-F238E27FC236}">
                  <a16:creationId xmlns:a16="http://schemas.microsoft.com/office/drawing/2014/main" id="{80A6E22D-A916-AE40-B79B-360801DA07DA}"/>
                </a:ext>
              </a:extLst>
            </p:cNvPr>
            <p:cNvGrpSpPr/>
            <p:nvPr/>
          </p:nvGrpSpPr>
          <p:grpSpPr>
            <a:xfrm rot="19769280">
              <a:off x="467998" y="384"/>
              <a:ext cx="95062" cy="1031055"/>
              <a:chOff x="0" y="0"/>
              <a:chExt cx="95060" cy="1031060"/>
            </a:xfrm>
            <a:grpFill/>
          </p:grpSpPr>
          <p:sp>
            <p:nvSpPr>
              <p:cNvPr id="30" name="Shape 1038">
                <a:extLst>
                  <a:ext uri="{FF2B5EF4-FFF2-40B4-BE49-F238E27FC236}">
                    <a16:creationId xmlns:a16="http://schemas.microsoft.com/office/drawing/2014/main" id="{E9FAC93E-E28F-C748-B3F1-B5212BA57F64}"/>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31" name="Shape 1039">
                <a:extLst>
                  <a:ext uri="{FF2B5EF4-FFF2-40B4-BE49-F238E27FC236}">
                    <a16:creationId xmlns:a16="http://schemas.microsoft.com/office/drawing/2014/main" id="{860BFA66-0712-2B47-989B-3EF0738C2510}"/>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nvGrpSpPr>
            <p:cNvPr id="24" name="Group 1043">
              <a:extLst>
                <a:ext uri="{FF2B5EF4-FFF2-40B4-BE49-F238E27FC236}">
                  <a16:creationId xmlns:a16="http://schemas.microsoft.com/office/drawing/2014/main" id="{74605460-E93C-114A-BB4D-119804E91AD3}"/>
                </a:ext>
              </a:extLst>
            </p:cNvPr>
            <p:cNvGrpSpPr/>
            <p:nvPr/>
          </p:nvGrpSpPr>
          <p:grpSpPr>
            <a:xfrm rot="17961925">
              <a:off x="467998" y="384"/>
              <a:ext cx="95062" cy="1031061"/>
              <a:chOff x="0" y="0"/>
              <a:chExt cx="95060" cy="1031060"/>
            </a:xfrm>
            <a:grpFill/>
          </p:grpSpPr>
          <p:sp>
            <p:nvSpPr>
              <p:cNvPr id="28" name="Shape 1041">
                <a:extLst>
                  <a:ext uri="{FF2B5EF4-FFF2-40B4-BE49-F238E27FC236}">
                    <a16:creationId xmlns:a16="http://schemas.microsoft.com/office/drawing/2014/main" id="{8B08C682-97B4-7343-9D14-9F29649FE28B}"/>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29" name="Shape 1042">
                <a:extLst>
                  <a:ext uri="{FF2B5EF4-FFF2-40B4-BE49-F238E27FC236}">
                    <a16:creationId xmlns:a16="http://schemas.microsoft.com/office/drawing/2014/main" id="{CE5504B5-93D2-0441-A2BF-866974047D61}"/>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nvGrpSpPr>
            <p:cNvPr id="25" name="Group 1046">
              <a:extLst>
                <a:ext uri="{FF2B5EF4-FFF2-40B4-BE49-F238E27FC236}">
                  <a16:creationId xmlns:a16="http://schemas.microsoft.com/office/drawing/2014/main" id="{D9E10451-0FC0-D24D-B2E2-B1DFD3A8DB3D}"/>
                </a:ext>
              </a:extLst>
            </p:cNvPr>
            <p:cNvGrpSpPr/>
            <p:nvPr/>
          </p:nvGrpSpPr>
          <p:grpSpPr>
            <a:xfrm rot="3654789">
              <a:off x="467999" y="384"/>
              <a:ext cx="95062" cy="1031061"/>
              <a:chOff x="0" y="0"/>
              <a:chExt cx="95060" cy="1031060"/>
            </a:xfrm>
            <a:grpFill/>
          </p:grpSpPr>
          <p:sp>
            <p:nvSpPr>
              <p:cNvPr id="26" name="Shape 1044">
                <a:extLst>
                  <a:ext uri="{FF2B5EF4-FFF2-40B4-BE49-F238E27FC236}">
                    <a16:creationId xmlns:a16="http://schemas.microsoft.com/office/drawing/2014/main" id="{AD6C00EE-ECAF-5840-83AD-00EC5F9E48A4}"/>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27" name="Shape 1045">
                <a:extLst>
                  <a:ext uri="{FF2B5EF4-FFF2-40B4-BE49-F238E27FC236}">
                    <a16:creationId xmlns:a16="http://schemas.microsoft.com/office/drawing/2014/main" id="{B5AAB7E1-711F-F64A-A822-C5C0543B9C9E}"/>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pic>
        <p:nvPicPr>
          <p:cNvPr id="20" name="Graphic 19" descr="Magnifying glass">
            <a:extLst>
              <a:ext uri="{FF2B5EF4-FFF2-40B4-BE49-F238E27FC236}">
                <a16:creationId xmlns:a16="http://schemas.microsoft.com/office/drawing/2014/main" id="{E894330E-7CC7-DB47-8260-6A9DEE76423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0" y="11159"/>
            <a:ext cx="914400" cy="914400"/>
          </a:xfrm>
          <a:prstGeom prst="rect">
            <a:avLst/>
          </a:prstGeom>
        </p:spPr>
      </p:pic>
      <p:sp>
        <p:nvSpPr>
          <p:cNvPr id="4" name="Hexagon 3">
            <a:extLst>
              <a:ext uri="{FF2B5EF4-FFF2-40B4-BE49-F238E27FC236}">
                <a16:creationId xmlns:a16="http://schemas.microsoft.com/office/drawing/2014/main" id="{16183F04-BDA0-814B-8A0D-351F56C47491}"/>
              </a:ext>
            </a:extLst>
          </p:cNvPr>
          <p:cNvSpPr/>
          <p:nvPr/>
        </p:nvSpPr>
        <p:spPr>
          <a:xfrm rot="21024711">
            <a:off x="2712886" y="1064349"/>
            <a:ext cx="1345740" cy="936896"/>
          </a:xfrm>
          <a:prstGeom prst="hexagon">
            <a:avLst/>
          </a:prstGeom>
          <a:noFill/>
          <a:ln>
            <a:no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1600" b="1" spc="50" dirty="0">
                <a:ln w="9525" cmpd="sng">
                  <a:solidFill>
                    <a:schemeClr val="accent1"/>
                  </a:solidFill>
                  <a:prstDash val="solid"/>
                </a:ln>
                <a:solidFill>
                  <a:srgbClr val="70AD47">
                    <a:tint val="1000"/>
                  </a:srgbClr>
                </a:solidFill>
                <a:effectLst>
                  <a:glow rad="38100">
                    <a:schemeClr val="accent1">
                      <a:alpha val="40000"/>
                    </a:schemeClr>
                  </a:glow>
                </a:effectLst>
              </a:rPr>
              <a:t>SUPPORT</a:t>
            </a:r>
          </a:p>
        </p:txBody>
      </p:sp>
      <p:grpSp>
        <p:nvGrpSpPr>
          <p:cNvPr id="2" name="Group 1">
            <a:extLst>
              <a:ext uri="{FF2B5EF4-FFF2-40B4-BE49-F238E27FC236}">
                <a16:creationId xmlns:a16="http://schemas.microsoft.com/office/drawing/2014/main" id="{A6750166-6C68-2445-96EF-97E5746D34BF}"/>
              </a:ext>
            </a:extLst>
          </p:cNvPr>
          <p:cNvGrpSpPr/>
          <p:nvPr/>
        </p:nvGrpSpPr>
        <p:grpSpPr>
          <a:xfrm>
            <a:off x="4375421" y="2969612"/>
            <a:ext cx="1066987" cy="1066985"/>
            <a:chOff x="4375421" y="2969612"/>
            <a:chExt cx="1066987" cy="1066985"/>
          </a:xfrm>
        </p:grpSpPr>
        <p:grpSp>
          <p:nvGrpSpPr>
            <p:cNvPr id="40" name="Group 1047">
              <a:extLst>
                <a:ext uri="{FF2B5EF4-FFF2-40B4-BE49-F238E27FC236}">
                  <a16:creationId xmlns:a16="http://schemas.microsoft.com/office/drawing/2014/main" id="{14C47A0B-52CE-2641-AE92-C62730EA7A37}"/>
                </a:ext>
              </a:extLst>
            </p:cNvPr>
            <p:cNvGrpSpPr/>
            <p:nvPr/>
          </p:nvGrpSpPr>
          <p:grpSpPr>
            <a:xfrm rot="938106">
              <a:off x="4375421" y="2969612"/>
              <a:ext cx="1066987" cy="1066985"/>
              <a:chOff x="-1" y="-1"/>
              <a:chExt cx="1031062" cy="1031436"/>
            </a:xfrm>
            <a:solidFill>
              <a:schemeClr val="accent1"/>
            </a:solidFill>
            <a:effectLst>
              <a:outerShdw blurRad="50800" dist="38100" dir="2700000" algn="tl" rotWithShape="0">
                <a:prstClr val="black">
                  <a:alpha val="40000"/>
                </a:prstClr>
              </a:outerShdw>
            </a:effectLst>
          </p:grpSpPr>
          <p:grpSp>
            <p:nvGrpSpPr>
              <p:cNvPr id="41" name="Group 1028">
                <a:extLst>
                  <a:ext uri="{FF2B5EF4-FFF2-40B4-BE49-F238E27FC236}">
                    <a16:creationId xmlns:a16="http://schemas.microsoft.com/office/drawing/2014/main" id="{27D173DE-795F-5942-9AB2-A49D989E43F5}"/>
                  </a:ext>
                </a:extLst>
              </p:cNvPr>
              <p:cNvGrpSpPr/>
              <p:nvPr/>
            </p:nvGrpSpPr>
            <p:grpSpPr>
              <a:xfrm>
                <a:off x="115267" y="115649"/>
                <a:ext cx="800528" cy="800520"/>
                <a:chOff x="0" y="0"/>
                <a:chExt cx="800528" cy="800528"/>
              </a:xfrm>
              <a:grpFill/>
            </p:grpSpPr>
            <p:sp>
              <p:nvSpPr>
                <p:cNvPr id="60" name="Shape 1026">
                  <a:extLst>
                    <a:ext uri="{FF2B5EF4-FFF2-40B4-BE49-F238E27FC236}">
                      <a16:creationId xmlns:a16="http://schemas.microsoft.com/office/drawing/2014/main" id="{F422B9BB-9741-9141-BC32-F1BDE3AC307E}"/>
                    </a:ext>
                  </a:extLst>
                </p:cNvPr>
                <p:cNvSpPr/>
                <p:nvPr/>
              </p:nvSpPr>
              <p:spPr>
                <a:xfrm rot="21600000">
                  <a:off x="0" y="0"/>
                  <a:ext cx="800528" cy="8005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sz="3200"/>
                </a:p>
              </p:txBody>
            </p:sp>
            <p:sp>
              <p:nvSpPr>
                <p:cNvPr id="61" name="Shape 1027">
                  <a:extLst>
                    <a:ext uri="{FF2B5EF4-FFF2-40B4-BE49-F238E27FC236}">
                      <a16:creationId xmlns:a16="http://schemas.microsoft.com/office/drawing/2014/main" id="{E82BC6E5-74F9-9A48-BDD0-9B974B48C838}"/>
                    </a:ext>
                  </a:extLst>
                </p:cNvPr>
                <p:cNvSpPr/>
                <p:nvPr/>
              </p:nvSpPr>
              <p:spPr>
                <a:xfrm>
                  <a:off x="185669" y="185669"/>
                  <a:ext cx="429190" cy="4291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p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sz="3200"/>
                </a:p>
              </p:txBody>
            </p:sp>
          </p:grpSp>
          <p:grpSp>
            <p:nvGrpSpPr>
              <p:cNvPr id="42" name="Group 1031">
                <a:extLst>
                  <a:ext uri="{FF2B5EF4-FFF2-40B4-BE49-F238E27FC236}">
                    <a16:creationId xmlns:a16="http://schemas.microsoft.com/office/drawing/2014/main" id="{DB95753D-16DD-FA47-B7A4-155860A410E1}"/>
                  </a:ext>
                </a:extLst>
              </p:cNvPr>
              <p:cNvGrpSpPr/>
              <p:nvPr/>
            </p:nvGrpSpPr>
            <p:grpSpPr>
              <a:xfrm>
                <a:off x="468000" y="-1"/>
                <a:ext cx="95062" cy="1031052"/>
                <a:chOff x="0" y="0"/>
                <a:chExt cx="95060" cy="1031060"/>
              </a:xfrm>
              <a:grpFill/>
            </p:grpSpPr>
            <p:sp>
              <p:nvSpPr>
                <p:cNvPr id="58" name="Shape 1029">
                  <a:extLst>
                    <a:ext uri="{FF2B5EF4-FFF2-40B4-BE49-F238E27FC236}">
                      <a16:creationId xmlns:a16="http://schemas.microsoft.com/office/drawing/2014/main" id="{8E8040A8-A913-3745-A27C-897832EC77AB}"/>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59" name="Shape 1030">
                  <a:extLst>
                    <a:ext uri="{FF2B5EF4-FFF2-40B4-BE49-F238E27FC236}">
                      <a16:creationId xmlns:a16="http://schemas.microsoft.com/office/drawing/2014/main" id="{3324B7CE-D154-B849-9925-CAD64B593521}"/>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nvGrpSpPr>
              <p:cNvPr id="43" name="Group 1034">
                <a:extLst>
                  <a:ext uri="{FF2B5EF4-FFF2-40B4-BE49-F238E27FC236}">
                    <a16:creationId xmlns:a16="http://schemas.microsoft.com/office/drawing/2014/main" id="{98D76286-EBD9-D14A-B89F-F130A7ECC111}"/>
                  </a:ext>
                </a:extLst>
              </p:cNvPr>
              <p:cNvGrpSpPr/>
              <p:nvPr/>
            </p:nvGrpSpPr>
            <p:grpSpPr>
              <a:xfrm rot="16200000">
                <a:off x="468000" y="379"/>
                <a:ext cx="95061" cy="1031061"/>
                <a:chOff x="0" y="0"/>
                <a:chExt cx="95060" cy="1031060"/>
              </a:xfrm>
              <a:grpFill/>
            </p:grpSpPr>
            <p:sp>
              <p:nvSpPr>
                <p:cNvPr id="56" name="Shape 1032">
                  <a:extLst>
                    <a:ext uri="{FF2B5EF4-FFF2-40B4-BE49-F238E27FC236}">
                      <a16:creationId xmlns:a16="http://schemas.microsoft.com/office/drawing/2014/main" id="{44D887E2-47D9-D242-A254-7EF7BA8293A7}"/>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57" name="Shape 1033">
                  <a:extLst>
                    <a:ext uri="{FF2B5EF4-FFF2-40B4-BE49-F238E27FC236}">
                      <a16:creationId xmlns:a16="http://schemas.microsoft.com/office/drawing/2014/main" id="{45872A2E-5071-B948-9780-D6A2642E0536}"/>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nvGrpSpPr>
              <p:cNvPr id="44" name="Group 1037">
                <a:extLst>
                  <a:ext uri="{FF2B5EF4-FFF2-40B4-BE49-F238E27FC236}">
                    <a16:creationId xmlns:a16="http://schemas.microsoft.com/office/drawing/2014/main" id="{A7AE515B-B389-B84D-8664-9A555014E34E}"/>
                  </a:ext>
                </a:extLst>
              </p:cNvPr>
              <p:cNvGrpSpPr/>
              <p:nvPr/>
            </p:nvGrpSpPr>
            <p:grpSpPr>
              <a:xfrm rot="1832071">
                <a:off x="468000" y="384"/>
                <a:ext cx="95062" cy="1031051"/>
                <a:chOff x="0" y="0"/>
                <a:chExt cx="95060" cy="1031060"/>
              </a:xfrm>
              <a:grpFill/>
            </p:grpSpPr>
            <p:sp>
              <p:nvSpPr>
                <p:cNvPr id="54" name="Shape 1035">
                  <a:extLst>
                    <a:ext uri="{FF2B5EF4-FFF2-40B4-BE49-F238E27FC236}">
                      <a16:creationId xmlns:a16="http://schemas.microsoft.com/office/drawing/2014/main" id="{045229FA-C945-6C47-B3F0-DD91983964F9}"/>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55" name="Shape 1036">
                  <a:extLst>
                    <a:ext uri="{FF2B5EF4-FFF2-40B4-BE49-F238E27FC236}">
                      <a16:creationId xmlns:a16="http://schemas.microsoft.com/office/drawing/2014/main" id="{20217469-E96D-E94A-BAED-26261F77ACF5}"/>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nvGrpSpPr>
              <p:cNvPr id="45" name="Group 1040">
                <a:extLst>
                  <a:ext uri="{FF2B5EF4-FFF2-40B4-BE49-F238E27FC236}">
                    <a16:creationId xmlns:a16="http://schemas.microsoft.com/office/drawing/2014/main" id="{602A9CA0-0F86-8F44-AF27-200D5DCD782A}"/>
                  </a:ext>
                </a:extLst>
              </p:cNvPr>
              <p:cNvGrpSpPr/>
              <p:nvPr/>
            </p:nvGrpSpPr>
            <p:grpSpPr>
              <a:xfrm rot="19769280">
                <a:off x="467999" y="384"/>
                <a:ext cx="95062" cy="1031051"/>
                <a:chOff x="0" y="0"/>
                <a:chExt cx="95060" cy="1031060"/>
              </a:xfrm>
              <a:grpFill/>
            </p:grpSpPr>
            <p:sp>
              <p:nvSpPr>
                <p:cNvPr id="52" name="Shape 1038">
                  <a:extLst>
                    <a:ext uri="{FF2B5EF4-FFF2-40B4-BE49-F238E27FC236}">
                      <a16:creationId xmlns:a16="http://schemas.microsoft.com/office/drawing/2014/main" id="{24CBE58E-4E3B-844D-B895-03CA1F777325}"/>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53" name="Shape 1039">
                  <a:extLst>
                    <a:ext uri="{FF2B5EF4-FFF2-40B4-BE49-F238E27FC236}">
                      <a16:creationId xmlns:a16="http://schemas.microsoft.com/office/drawing/2014/main" id="{5BE16124-EFA2-5643-BE2F-7CC5A78EDA72}"/>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nvGrpSpPr>
              <p:cNvPr id="46" name="Group 1043">
                <a:extLst>
                  <a:ext uri="{FF2B5EF4-FFF2-40B4-BE49-F238E27FC236}">
                    <a16:creationId xmlns:a16="http://schemas.microsoft.com/office/drawing/2014/main" id="{DB8D8A47-F502-CD4A-B894-B56E085CD2F8}"/>
                  </a:ext>
                </a:extLst>
              </p:cNvPr>
              <p:cNvGrpSpPr/>
              <p:nvPr/>
            </p:nvGrpSpPr>
            <p:grpSpPr>
              <a:xfrm rot="17961925">
                <a:off x="467999" y="382"/>
                <a:ext cx="95062" cy="1031061"/>
                <a:chOff x="0" y="0"/>
                <a:chExt cx="95060" cy="1031060"/>
              </a:xfrm>
              <a:grpFill/>
            </p:grpSpPr>
            <p:sp>
              <p:nvSpPr>
                <p:cNvPr id="50" name="Shape 1041">
                  <a:extLst>
                    <a:ext uri="{FF2B5EF4-FFF2-40B4-BE49-F238E27FC236}">
                      <a16:creationId xmlns:a16="http://schemas.microsoft.com/office/drawing/2014/main" id="{671CCF71-4563-4E40-BF0B-8E09CE84AD2A}"/>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51" name="Shape 1042">
                  <a:extLst>
                    <a:ext uri="{FF2B5EF4-FFF2-40B4-BE49-F238E27FC236}">
                      <a16:creationId xmlns:a16="http://schemas.microsoft.com/office/drawing/2014/main" id="{557C3CB5-4E53-5F42-9781-CDE40B7011DF}"/>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nvGrpSpPr>
              <p:cNvPr id="47" name="Group 1046">
                <a:extLst>
                  <a:ext uri="{FF2B5EF4-FFF2-40B4-BE49-F238E27FC236}">
                    <a16:creationId xmlns:a16="http://schemas.microsoft.com/office/drawing/2014/main" id="{1D90F601-B676-0D48-8B64-23D25EE787CF}"/>
                  </a:ext>
                </a:extLst>
              </p:cNvPr>
              <p:cNvGrpSpPr/>
              <p:nvPr/>
            </p:nvGrpSpPr>
            <p:grpSpPr>
              <a:xfrm rot="3654789">
                <a:off x="467999" y="384"/>
                <a:ext cx="95062" cy="1031061"/>
                <a:chOff x="0" y="0"/>
                <a:chExt cx="95060" cy="1031060"/>
              </a:xfrm>
              <a:grpFill/>
            </p:grpSpPr>
            <p:sp>
              <p:nvSpPr>
                <p:cNvPr id="48" name="Shape 1044">
                  <a:extLst>
                    <a:ext uri="{FF2B5EF4-FFF2-40B4-BE49-F238E27FC236}">
                      <a16:creationId xmlns:a16="http://schemas.microsoft.com/office/drawing/2014/main" id="{BE3BC3EB-40E6-E74A-9359-DC5FB1A65B58}"/>
                    </a:ext>
                  </a:extLst>
                </p:cNvPr>
                <p:cNvSpPr/>
                <p:nvPr/>
              </p:nvSpPr>
              <p:spPr>
                <a:xfrm rot="21600000">
                  <a:off x="0" y="0"/>
                  <a:ext cx="95061" cy="123760"/>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sp>
              <p:nvSpPr>
                <p:cNvPr id="49" name="Shape 1045">
                  <a:extLst>
                    <a:ext uri="{FF2B5EF4-FFF2-40B4-BE49-F238E27FC236}">
                      <a16:creationId xmlns:a16="http://schemas.microsoft.com/office/drawing/2014/main" id="{C6F244A1-3B2C-9446-B432-43298F85AABD}"/>
                    </a:ext>
                  </a:extLst>
                </p:cNvPr>
                <p:cNvSpPr/>
                <p:nvPr/>
              </p:nvSpPr>
              <p:spPr>
                <a:xfrm rot="10800000">
                  <a:off x="-1" y="907300"/>
                  <a:ext cx="95061" cy="123761"/>
                </a:xfrm>
                <a:custGeom>
                  <a:avLst/>
                  <a:gdLst/>
                  <a:ahLst/>
                  <a:cxnLst>
                    <a:cxn ang="0">
                      <a:pos x="wd2" y="hd2"/>
                    </a:cxn>
                    <a:cxn ang="5400000">
                      <a:pos x="wd2" y="hd2"/>
                    </a:cxn>
                    <a:cxn ang="10800000">
                      <a:pos x="wd2" y="hd2"/>
                    </a:cxn>
                    <a:cxn ang="16200000">
                      <a:pos x="wd2" y="hd2"/>
                    </a:cxn>
                  </a:cxnLst>
                  <a:rect l="0" t="0" r="r" b="b"/>
                  <a:pathLst>
                    <a:path w="21600" h="21600" extrusionOk="0">
                      <a:moveTo>
                        <a:pt x="5394" y="54"/>
                      </a:moveTo>
                      <a:lnTo>
                        <a:pt x="0" y="21600"/>
                      </a:lnTo>
                      <a:lnTo>
                        <a:pt x="21600" y="21600"/>
                      </a:lnTo>
                      <a:lnTo>
                        <a:pt x="16206" y="0"/>
                      </a:lnTo>
                      <a:lnTo>
                        <a:pt x="5394" y="54"/>
                      </a:lnTo>
                      <a:close/>
                    </a:path>
                  </a:pathLst>
                </a:custGeom>
                <a:grpFill/>
                <a:ln w="6350" cap="flat">
                  <a:noFill/>
                  <a:prstDash val="solid"/>
                  <a:miter lim="400000"/>
                </a:ln>
                <a:effectLst/>
              </p:spPr>
              <p:txBody>
                <a:bodyPr wrap="square" lIns="0" tIns="0" rIns="0" bIns="0" numCol="1" anchor="ctr">
                  <a:noAutofit/>
                </a:bodyPr>
                <a:lstStyle/>
                <a:p>
                  <a:pPr lvl="0">
                    <a:defRPr sz="2400"/>
                  </a:pPr>
                  <a:endParaRPr sz="3200"/>
                </a:p>
              </p:txBody>
            </p:sp>
          </p:grpSp>
        </p:grpSp>
        <p:sp>
          <p:nvSpPr>
            <p:cNvPr id="63" name="Shape 1027">
              <a:extLst>
                <a:ext uri="{FF2B5EF4-FFF2-40B4-BE49-F238E27FC236}">
                  <a16:creationId xmlns:a16="http://schemas.microsoft.com/office/drawing/2014/main" id="{5022D39E-228F-BF4B-8C46-71A2E500BB0D}"/>
                </a:ext>
              </a:extLst>
            </p:cNvPr>
            <p:cNvSpPr/>
            <p:nvPr/>
          </p:nvSpPr>
          <p:spPr>
            <a:xfrm rot="20749120">
              <a:off x="4677786" y="3288857"/>
              <a:ext cx="444144" cy="44397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 cap="flat">
              <a:noFill/>
              <a:prstDash val="solid"/>
              <a:miter lim="400000"/>
            </a:ln>
            <a:effectLst/>
          </p:spPr>
          <p:txBody>
            <a:bodyPr wrap="square" lIns="0" tIns="0" rIns="0" bIns="0" numCol="1" anchor="ctr">
              <a:noAutofit/>
            </a:bodyPr>
            <a:lstStyle/>
            <a:p>
              <a:pPr lvl="0">
                <a:defRPr sz="2400">
                  <a:solidFill>
                    <a:srgbClr val="FFFFFF"/>
                  </a:solidFill>
                </a:defRPr>
              </a:pPr>
              <a:endParaRPr sz="3200"/>
            </a:p>
          </p:txBody>
        </p:sp>
      </p:grpSp>
      <p:sp>
        <p:nvSpPr>
          <p:cNvPr id="62" name="Hexagon 61">
            <a:extLst>
              <a:ext uri="{FF2B5EF4-FFF2-40B4-BE49-F238E27FC236}">
                <a16:creationId xmlns:a16="http://schemas.microsoft.com/office/drawing/2014/main" id="{5EF19D73-6886-B742-B7DA-F721A3FB825B}"/>
              </a:ext>
            </a:extLst>
          </p:cNvPr>
          <p:cNvSpPr/>
          <p:nvPr/>
        </p:nvSpPr>
        <p:spPr>
          <a:xfrm rot="1213697">
            <a:off x="4225821" y="2997780"/>
            <a:ext cx="1345740" cy="936896"/>
          </a:xfrm>
          <a:prstGeom prst="hexagon">
            <a:avLst/>
          </a:prstGeom>
          <a:noFill/>
          <a:ln>
            <a:no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1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ADC / TOP</a:t>
            </a:r>
          </a:p>
        </p:txBody>
      </p:sp>
      <p:sp>
        <p:nvSpPr>
          <p:cNvPr id="64" name="TextBox 63">
            <a:extLst>
              <a:ext uri="{FF2B5EF4-FFF2-40B4-BE49-F238E27FC236}">
                <a16:creationId xmlns:a16="http://schemas.microsoft.com/office/drawing/2014/main" id="{913742F6-BEE2-3647-A369-2B2FD703470E}"/>
              </a:ext>
            </a:extLst>
          </p:cNvPr>
          <p:cNvSpPr txBox="1"/>
          <p:nvPr/>
        </p:nvSpPr>
        <p:spPr>
          <a:xfrm>
            <a:off x="3289712" y="685628"/>
            <a:ext cx="561257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lumMod val="85000"/>
                  </a:prstClr>
                </a:solidFill>
                <a:effectLst/>
                <a:uLnTx/>
                <a:uFillTx/>
                <a:latin typeface="Candara" panose="020E0502030303020204" pitchFamily="34" charset="0"/>
                <a:ea typeface="+mn-ea"/>
                <a:cs typeface="+mn-cs"/>
              </a:rPr>
              <a:t>Analysis Workflow</a:t>
            </a:r>
            <a:endPar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endParaRPr>
          </a:p>
        </p:txBody>
      </p:sp>
      <p:sp>
        <p:nvSpPr>
          <p:cNvPr id="65" name="TextBox 64">
            <a:extLst>
              <a:ext uri="{FF2B5EF4-FFF2-40B4-BE49-F238E27FC236}">
                <a16:creationId xmlns:a16="http://schemas.microsoft.com/office/drawing/2014/main" id="{FE1B87EE-1432-4D4B-BB4A-8D24EFDAEA9A}"/>
              </a:ext>
            </a:extLst>
          </p:cNvPr>
          <p:cNvSpPr txBox="1"/>
          <p:nvPr/>
        </p:nvSpPr>
        <p:spPr>
          <a:xfrm>
            <a:off x="2364479" y="100852"/>
            <a:ext cx="7463041"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Data Exploration and Cleaning</a:t>
            </a:r>
          </a:p>
        </p:txBody>
      </p:sp>
    </p:spTree>
    <p:extLst>
      <p:ext uri="{BB962C8B-B14F-4D97-AF65-F5344CB8AC3E}">
        <p14:creationId xmlns:p14="http://schemas.microsoft.com/office/powerpoint/2010/main" val="38081680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6FC0FE-78E1-1843-B1B7-1494B20F1EC9}"/>
              </a:ext>
            </a:extLst>
          </p:cNvPr>
          <p:cNvSpPr txBox="1"/>
          <p:nvPr/>
        </p:nvSpPr>
        <p:spPr>
          <a:xfrm>
            <a:off x="3289712" y="685628"/>
            <a:ext cx="561257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lumMod val="85000"/>
                  </a:prstClr>
                </a:solidFill>
                <a:effectLst/>
                <a:uLnTx/>
                <a:uFillTx/>
                <a:latin typeface="Candara" panose="020E0502030303020204" pitchFamily="34" charset="0"/>
                <a:ea typeface="+mn-ea"/>
                <a:cs typeface="+mn-cs"/>
              </a:rPr>
              <a:t>Analysis Workflow</a:t>
            </a:r>
            <a:endPar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endParaRPr>
          </a:p>
        </p:txBody>
      </p:sp>
      <p:sp>
        <p:nvSpPr>
          <p:cNvPr id="8" name="Freeform 7">
            <a:extLst>
              <a:ext uri="{FF2B5EF4-FFF2-40B4-BE49-F238E27FC236}">
                <a16:creationId xmlns:a16="http://schemas.microsoft.com/office/drawing/2014/main" id="{8A0E23DF-DE3C-C041-ACA5-78D8E48D0985}"/>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B4C2BBC5-0ED2-0845-BF25-2F9D611CC1FA}"/>
              </a:ext>
            </a:extLst>
          </p:cNvPr>
          <p:cNvPicPr>
            <a:picLocks noChangeAspect="1"/>
          </p:cNvPicPr>
          <p:nvPr/>
        </p:nvPicPr>
        <p:blipFill>
          <a:blip r:embed="rId4"/>
          <a:stretch>
            <a:fillRect/>
          </a:stretch>
        </p:blipFill>
        <p:spPr>
          <a:xfrm>
            <a:off x="252501" y="2123239"/>
            <a:ext cx="6441223" cy="2611522"/>
          </a:xfrm>
          <a:prstGeom prst="rect">
            <a:avLst/>
          </a:prstGeom>
        </p:spPr>
      </p:pic>
      <p:pic>
        <p:nvPicPr>
          <p:cNvPr id="11" name="Picture 10">
            <a:extLst>
              <a:ext uri="{FF2B5EF4-FFF2-40B4-BE49-F238E27FC236}">
                <a16:creationId xmlns:a16="http://schemas.microsoft.com/office/drawing/2014/main" id="{1D3D5659-C563-FA4D-8A9A-A34614768012}"/>
              </a:ext>
            </a:extLst>
          </p:cNvPr>
          <p:cNvPicPr>
            <a:picLocks noChangeAspect="1"/>
          </p:cNvPicPr>
          <p:nvPr/>
        </p:nvPicPr>
        <p:blipFill>
          <a:blip r:embed="rId5"/>
          <a:stretch>
            <a:fillRect/>
          </a:stretch>
        </p:blipFill>
        <p:spPr>
          <a:xfrm>
            <a:off x="6946225" y="1455069"/>
            <a:ext cx="4740394" cy="4047190"/>
          </a:xfrm>
          <a:prstGeom prst="rect">
            <a:avLst/>
          </a:prstGeom>
        </p:spPr>
      </p:pic>
      <p:sp>
        <p:nvSpPr>
          <p:cNvPr id="17" name="TextBox 16">
            <a:extLst>
              <a:ext uri="{FF2B5EF4-FFF2-40B4-BE49-F238E27FC236}">
                <a16:creationId xmlns:a16="http://schemas.microsoft.com/office/drawing/2014/main" id="{2D9AD6EA-34DC-AC4E-A911-A1C8189B1D89}"/>
              </a:ext>
            </a:extLst>
          </p:cNvPr>
          <p:cNvSpPr txBox="1"/>
          <p:nvPr/>
        </p:nvSpPr>
        <p:spPr>
          <a:xfrm>
            <a:off x="2364479" y="100852"/>
            <a:ext cx="7463041"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Data Exploration and Cleaning</a:t>
            </a:r>
          </a:p>
        </p:txBody>
      </p:sp>
      <p:pic>
        <p:nvPicPr>
          <p:cNvPr id="9" name="Graphic 8" descr="Magnifying glass">
            <a:extLst>
              <a:ext uri="{FF2B5EF4-FFF2-40B4-BE49-F238E27FC236}">
                <a16:creationId xmlns:a16="http://schemas.microsoft.com/office/drawing/2014/main" id="{610E11EF-AEDF-7743-ADC2-057F5C5832D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0" y="11159"/>
            <a:ext cx="914400" cy="914400"/>
          </a:xfrm>
          <a:prstGeom prst="rect">
            <a:avLst/>
          </a:prstGeom>
        </p:spPr>
      </p:pic>
      <p:pic>
        <p:nvPicPr>
          <p:cNvPr id="7" name="Graphic 6" descr="Warning">
            <a:extLst>
              <a:ext uri="{FF2B5EF4-FFF2-40B4-BE49-F238E27FC236}">
                <a16:creationId xmlns:a16="http://schemas.microsoft.com/office/drawing/2014/main" id="{C267EE21-4DEE-DB46-B02F-2250AA47D43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573662" y="5172635"/>
            <a:ext cx="914400" cy="914400"/>
          </a:xfrm>
          <a:prstGeom prst="rect">
            <a:avLst/>
          </a:prstGeom>
        </p:spPr>
      </p:pic>
      <p:sp>
        <p:nvSpPr>
          <p:cNvPr id="4" name="TextBox 3">
            <a:extLst>
              <a:ext uri="{FF2B5EF4-FFF2-40B4-BE49-F238E27FC236}">
                <a16:creationId xmlns:a16="http://schemas.microsoft.com/office/drawing/2014/main" id="{339C31EE-D480-F344-8165-24050D148F6F}"/>
              </a:ext>
            </a:extLst>
          </p:cNvPr>
          <p:cNvSpPr txBox="1"/>
          <p:nvPr/>
        </p:nvSpPr>
        <p:spPr>
          <a:xfrm rot="19419584">
            <a:off x="7293915" y="5825425"/>
            <a:ext cx="1245854" cy="523220"/>
          </a:xfrm>
          <a:prstGeom prst="rect">
            <a:avLst/>
          </a:prstGeom>
          <a:noFill/>
        </p:spPr>
        <p:txBody>
          <a:bodyPr wrap="none" rtlCol="0">
            <a:spAutoFit/>
          </a:bodyPr>
          <a:lstStyle/>
          <a:p>
            <a:r>
              <a:rPr lang="en-US" sz="2800" dirty="0">
                <a:solidFill>
                  <a:schemeClr val="bg1"/>
                </a:solidFill>
                <a:latin typeface="Candara" panose="020E0502030303020204" pitchFamily="34" charset="0"/>
              </a:rPr>
              <a:t>YIKES!!</a:t>
            </a:r>
          </a:p>
        </p:txBody>
      </p:sp>
      <p:pic>
        <p:nvPicPr>
          <p:cNvPr id="18" name="Picture 17">
            <a:extLst>
              <a:ext uri="{FF2B5EF4-FFF2-40B4-BE49-F238E27FC236}">
                <a16:creationId xmlns:a16="http://schemas.microsoft.com/office/drawing/2014/main" id="{D65A5EDA-4D52-5A48-93CA-7DE39CCA91A6}"/>
              </a:ext>
            </a:extLst>
          </p:cNvPr>
          <p:cNvPicPr>
            <a:picLocks noChangeAspect="1"/>
          </p:cNvPicPr>
          <p:nvPr/>
        </p:nvPicPr>
        <p:blipFill>
          <a:blip r:embed="rId10">
            <a:alphaModFix amt="85000"/>
          </a:blip>
          <a:stretch>
            <a:fillRect/>
          </a:stretch>
        </p:blipFill>
        <p:spPr>
          <a:xfrm>
            <a:off x="98115" y="6063936"/>
            <a:ext cx="718170" cy="620912"/>
          </a:xfrm>
          <a:prstGeom prst="hexagon">
            <a:avLst/>
          </a:prstGeom>
          <a:ln w="38100">
            <a:solidFill>
              <a:schemeClr val="bg1"/>
            </a:solidFill>
          </a:ln>
          <a:scene3d>
            <a:camera prst="orthographicFront"/>
            <a:lightRig rig="threePt" dir="t"/>
          </a:scene3d>
          <a:sp3d>
            <a:bevelT/>
          </a:sp3d>
        </p:spPr>
      </p:pic>
      <p:sp>
        <p:nvSpPr>
          <p:cNvPr id="19" name="TextBox 18">
            <a:extLst>
              <a:ext uri="{FF2B5EF4-FFF2-40B4-BE49-F238E27FC236}">
                <a16:creationId xmlns:a16="http://schemas.microsoft.com/office/drawing/2014/main" id="{5DBE483B-E330-9C4E-A181-71C6D789EA1B}"/>
              </a:ext>
            </a:extLst>
          </p:cNvPr>
          <p:cNvSpPr txBox="1"/>
          <p:nvPr/>
        </p:nvSpPr>
        <p:spPr>
          <a:xfrm>
            <a:off x="3289712" y="717924"/>
            <a:ext cx="561257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rPr>
              <a:t>Analysis Workflow</a:t>
            </a:r>
          </a:p>
        </p:txBody>
      </p:sp>
    </p:spTree>
    <p:extLst>
      <p:ext uri="{BB962C8B-B14F-4D97-AF65-F5344CB8AC3E}">
        <p14:creationId xmlns:p14="http://schemas.microsoft.com/office/powerpoint/2010/main" val="3544597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12" name="Freeform 11">
            <a:extLst>
              <a:ext uri="{FF2B5EF4-FFF2-40B4-BE49-F238E27FC236}">
                <a16:creationId xmlns:a16="http://schemas.microsoft.com/office/drawing/2014/main" id="{D1DC0328-B4A8-8746-8F7A-72D422287221}"/>
              </a:ext>
            </a:extLst>
          </p:cNvPr>
          <p:cNvSpPr/>
          <p:nvPr/>
        </p:nvSpPr>
        <p:spPr>
          <a:xfrm rot="10800000" flipV="1">
            <a:off x="0" y="684"/>
            <a:ext cx="12192000" cy="2193693"/>
          </a:xfrm>
          <a:custGeom>
            <a:avLst/>
            <a:gdLst>
              <a:gd name="connsiteX0" fmla="*/ 12192000 w 12192000"/>
              <a:gd name="connsiteY0" fmla="*/ 0 h 2193693"/>
              <a:gd name="connsiteX1" fmla="*/ 0 w 12192000"/>
              <a:gd name="connsiteY1" fmla="*/ 0 h 2193693"/>
              <a:gd name="connsiteX2" fmla="*/ 0 w 12192000"/>
              <a:gd name="connsiteY2" fmla="*/ 1224078 h 2193693"/>
              <a:gd name="connsiteX3" fmla="*/ 5156127 w 12192000"/>
              <a:gd name="connsiteY3" fmla="*/ 1224078 h 2193693"/>
              <a:gd name="connsiteX4" fmla="*/ 6125741 w 12192000"/>
              <a:gd name="connsiteY4" fmla="*/ 2193693 h 2193693"/>
              <a:gd name="connsiteX5" fmla="*/ 7095356 w 12192000"/>
              <a:gd name="connsiteY5" fmla="*/ 1224078 h 2193693"/>
              <a:gd name="connsiteX6" fmla="*/ 12192000 w 12192000"/>
              <a:gd name="connsiteY6" fmla="*/ 1224078 h 219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193693">
                <a:moveTo>
                  <a:pt x="12192000" y="0"/>
                </a:moveTo>
                <a:lnTo>
                  <a:pt x="0" y="0"/>
                </a:lnTo>
                <a:lnTo>
                  <a:pt x="0" y="1224078"/>
                </a:lnTo>
                <a:lnTo>
                  <a:pt x="5156127" y="1224078"/>
                </a:lnTo>
                <a:lnTo>
                  <a:pt x="6125741" y="2193693"/>
                </a:lnTo>
                <a:lnTo>
                  <a:pt x="7095356" y="1224078"/>
                </a:lnTo>
                <a:lnTo>
                  <a:pt x="12192000" y="1224078"/>
                </a:lnTo>
                <a:close/>
              </a:path>
            </a:pathLst>
          </a:custGeom>
          <a:solidFill>
            <a:srgbClr val="222A4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B4C2BBC5-0ED2-0845-BF25-2F9D611CC1FA}"/>
              </a:ext>
            </a:extLst>
          </p:cNvPr>
          <p:cNvPicPr>
            <a:picLocks noChangeAspect="1"/>
          </p:cNvPicPr>
          <p:nvPr/>
        </p:nvPicPr>
        <p:blipFill>
          <a:blip r:embed="rId4"/>
          <a:stretch>
            <a:fillRect/>
          </a:stretch>
        </p:blipFill>
        <p:spPr>
          <a:xfrm>
            <a:off x="252501" y="2123239"/>
            <a:ext cx="6441223" cy="2611522"/>
          </a:xfrm>
          <a:prstGeom prst="rect">
            <a:avLst/>
          </a:prstGeom>
        </p:spPr>
      </p:pic>
      <p:pic>
        <p:nvPicPr>
          <p:cNvPr id="7" name="Picture 6">
            <a:extLst>
              <a:ext uri="{FF2B5EF4-FFF2-40B4-BE49-F238E27FC236}">
                <a16:creationId xmlns:a16="http://schemas.microsoft.com/office/drawing/2014/main" id="{E259A825-9D0E-044B-8E2D-1135FB496D8C}"/>
              </a:ext>
            </a:extLst>
          </p:cNvPr>
          <p:cNvPicPr>
            <a:picLocks noChangeAspect="1"/>
          </p:cNvPicPr>
          <p:nvPr/>
        </p:nvPicPr>
        <p:blipFill>
          <a:blip r:embed="rId5"/>
          <a:stretch>
            <a:fillRect/>
          </a:stretch>
        </p:blipFill>
        <p:spPr>
          <a:xfrm>
            <a:off x="6896578" y="1203048"/>
            <a:ext cx="4816804" cy="4756594"/>
          </a:xfrm>
          <a:prstGeom prst="rect">
            <a:avLst/>
          </a:prstGeom>
        </p:spPr>
      </p:pic>
      <p:sp>
        <p:nvSpPr>
          <p:cNvPr id="5" name="Frame 4">
            <a:extLst>
              <a:ext uri="{FF2B5EF4-FFF2-40B4-BE49-F238E27FC236}">
                <a16:creationId xmlns:a16="http://schemas.microsoft.com/office/drawing/2014/main" id="{CC894424-8F35-B543-9055-0E5AE034BB96}"/>
              </a:ext>
            </a:extLst>
          </p:cNvPr>
          <p:cNvSpPr/>
          <p:nvPr/>
        </p:nvSpPr>
        <p:spPr>
          <a:xfrm>
            <a:off x="6896578" y="2474259"/>
            <a:ext cx="4667893" cy="699247"/>
          </a:xfrm>
          <a:prstGeom prst="frame">
            <a:avLst/>
          </a:prstGeom>
          <a:solidFill>
            <a:srgbClr val="F03227"/>
          </a:solidFill>
          <a:ln>
            <a:solidFill>
              <a:srgbClr val="F0322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3" name="Graphic 12" descr="Magnifying glass">
            <a:extLst>
              <a:ext uri="{FF2B5EF4-FFF2-40B4-BE49-F238E27FC236}">
                <a16:creationId xmlns:a16="http://schemas.microsoft.com/office/drawing/2014/main" id="{25949C5F-2D58-A04B-AD86-52ADECB7546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0" y="11159"/>
            <a:ext cx="914400" cy="914400"/>
          </a:xfrm>
          <a:prstGeom prst="rect">
            <a:avLst/>
          </a:prstGeom>
        </p:spPr>
      </p:pic>
      <p:pic>
        <p:nvPicPr>
          <p:cNvPr id="14" name="Picture 13">
            <a:extLst>
              <a:ext uri="{FF2B5EF4-FFF2-40B4-BE49-F238E27FC236}">
                <a16:creationId xmlns:a16="http://schemas.microsoft.com/office/drawing/2014/main" id="{3435C044-056E-1B42-8170-0F8C713EE651}"/>
              </a:ext>
            </a:extLst>
          </p:cNvPr>
          <p:cNvPicPr>
            <a:picLocks noChangeAspect="1"/>
          </p:cNvPicPr>
          <p:nvPr/>
        </p:nvPicPr>
        <p:blipFill>
          <a:blip r:embed="rId8">
            <a:alphaModFix amt="85000"/>
          </a:blip>
          <a:stretch>
            <a:fillRect/>
          </a:stretch>
        </p:blipFill>
        <p:spPr>
          <a:xfrm>
            <a:off x="98115" y="6063936"/>
            <a:ext cx="718170" cy="620912"/>
          </a:xfrm>
          <a:prstGeom prst="hexagon">
            <a:avLst/>
          </a:prstGeom>
          <a:ln w="38100">
            <a:solidFill>
              <a:schemeClr val="bg1"/>
            </a:solidFill>
          </a:ln>
          <a:scene3d>
            <a:camera prst="orthographicFront"/>
            <a:lightRig rig="threePt" dir="t"/>
          </a:scene3d>
          <a:sp3d>
            <a:bevelT/>
          </a:sp3d>
        </p:spPr>
      </p:pic>
      <p:sp>
        <p:nvSpPr>
          <p:cNvPr id="16" name="TextBox 15">
            <a:extLst>
              <a:ext uri="{FF2B5EF4-FFF2-40B4-BE49-F238E27FC236}">
                <a16:creationId xmlns:a16="http://schemas.microsoft.com/office/drawing/2014/main" id="{FE74F6E7-81FF-A241-BB45-264D43D1DB1E}"/>
              </a:ext>
            </a:extLst>
          </p:cNvPr>
          <p:cNvSpPr txBox="1"/>
          <p:nvPr/>
        </p:nvSpPr>
        <p:spPr>
          <a:xfrm>
            <a:off x="3289712" y="685628"/>
            <a:ext cx="561257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lumMod val="85000"/>
                  </a:prstClr>
                </a:solidFill>
                <a:effectLst/>
                <a:uLnTx/>
                <a:uFillTx/>
                <a:latin typeface="Candara" panose="020E0502030303020204" pitchFamily="34" charset="0"/>
                <a:ea typeface="+mn-ea"/>
                <a:cs typeface="+mn-cs"/>
              </a:rPr>
              <a:t>Analysis Workflow</a:t>
            </a:r>
            <a:endParaRPr kumimoji="0" lang="en-US" sz="1800" b="0" i="0" u="none" strike="noStrike" kern="1200" cap="none" spc="0" normalizeH="0" baseline="0" noProof="0" dirty="0">
              <a:ln>
                <a:noFill/>
              </a:ln>
              <a:solidFill>
                <a:prstClr val="white">
                  <a:lumMod val="85000"/>
                </a:prstClr>
              </a:solidFill>
              <a:effectLst/>
              <a:uLnTx/>
              <a:uFillTx/>
              <a:latin typeface="Candara" panose="020E0502030303020204" pitchFamily="34" charset="0"/>
              <a:ea typeface="+mn-ea"/>
              <a:cs typeface="+mn-cs"/>
            </a:endParaRPr>
          </a:p>
        </p:txBody>
      </p:sp>
      <p:sp>
        <p:nvSpPr>
          <p:cNvPr id="17" name="TextBox 16">
            <a:extLst>
              <a:ext uri="{FF2B5EF4-FFF2-40B4-BE49-F238E27FC236}">
                <a16:creationId xmlns:a16="http://schemas.microsoft.com/office/drawing/2014/main" id="{517335E5-CF9A-3A47-B5F7-41E75DC291FE}"/>
              </a:ext>
            </a:extLst>
          </p:cNvPr>
          <p:cNvSpPr txBox="1"/>
          <p:nvPr/>
        </p:nvSpPr>
        <p:spPr>
          <a:xfrm>
            <a:off x="2364479" y="100852"/>
            <a:ext cx="7463041"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Candara" panose="020E0502030303020204" pitchFamily="34" charset="0"/>
                <a:ea typeface="+mn-ea"/>
                <a:cs typeface="+mn-cs"/>
              </a:rPr>
              <a:t>Data Exploration and Cleaning</a:t>
            </a:r>
          </a:p>
        </p:txBody>
      </p:sp>
    </p:spTree>
    <p:extLst>
      <p:ext uri="{BB962C8B-B14F-4D97-AF65-F5344CB8AC3E}">
        <p14:creationId xmlns:p14="http://schemas.microsoft.com/office/powerpoint/2010/main" val="1553950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Custom 3">
      <a:dk1>
        <a:srgbClr val="000000"/>
      </a:dk1>
      <a:lt1>
        <a:srgbClr val="FFFFFF"/>
      </a:lt1>
      <a:dk2>
        <a:srgbClr val="44546A"/>
      </a:dk2>
      <a:lt2>
        <a:srgbClr val="E7E6E6"/>
      </a:lt2>
      <a:accent1>
        <a:srgbClr val="EE3423"/>
      </a:accent1>
      <a:accent2>
        <a:srgbClr val="8297B0"/>
      </a:accent2>
      <a:accent3>
        <a:srgbClr val="425469"/>
      </a:accent3>
      <a:accent4>
        <a:srgbClr val="B3B5B4"/>
      </a:accent4>
      <a:accent5>
        <a:srgbClr val="62768F"/>
      </a:accent5>
      <a:accent6>
        <a:srgbClr val="2D3648"/>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2003</TotalTime>
  <Words>856</Words>
  <Application>Microsoft Macintosh PowerPoint</Application>
  <PresentationFormat>Widescreen</PresentationFormat>
  <Paragraphs>193</Paragraphs>
  <Slides>18</Slides>
  <Notes>16</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18</vt:i4>
      </vt:variant>
    </vt:vector>
  </HeadingPairs>
  <TitlesOfParts>
    <vt:vector size="28" baseType="lpstr">
      <vt:lpstr>Arial</vt:lpstr>
      <vt:lpstr>Bangla MN</vt:lpstr>
      <vt:lpstr>Calibri</vt:lpstr>
      <vt:lpstr>Calibri Light</vt:lpstr>
      <vt:lpstr>Candara</vt:lpstr>
      <vt:lpstr>Open Sans Light</vt:lpstr>
      <vt:lpstr>Wingdings</vt:lpstr>
      <vt:lpstr>Office Theme</vt:lpstr>
      <vt:lpstr>1_Office Theme</vt:lpstr>
      <vt:lpstr>2_Office Theme</vt:lpstr>
      <vt:lpstr>Project #1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Stein, Lauren</dc:creator>
  <cp:lastModifiedBy>Stein, Lauren</cp:lastModifiedBy>
  <cp:revision>59</cp:revision>
  <dcterms:created xsi:type="dcterms:W3CDTF">2020-07-31T21:51:05Z</dcterms:created>
  <dcterms:modified xsi:type="dcterms:W3CDTF">2020-08-04T20:43:40Z</dcterms:modified>
</cp:coreProperties>
</file>

<file path=docProps/thumbnail.jpeg>
</file>